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69" r:id="rId2"/>
  </p:sldMasterIdLst>
  <p:notesMasterIdLst>
    <p:notesMasterId r:id="rId17"/>
  </p:notesMasterIdLst>
  <p:sldIdLst>
    <p:sldId id="265" r:id="rId3"/>
    <p:sldId id="271" r:id="rId4"/>
    <p:sldId id="266" r:id="rId5"/>
    <p:sldId id="269" r:id="rId6"/>
    <p:sldId id="270" r:id="rId7"/>
    <p:sldId id="275" r:id="rId8"/>
    <p:sldId id="281" r:id="rId9"/>
    <p:sldId id="273" r:id="rId10"/>
    <p:sldId id="277" r:id="rId11"/>
    <p:sldId id="285" r:id="rId12"/>
    <p:sldId id="288" r:id="rId13"/>
    <p:sldId id="289" r:id="rId14"/>
    <p:sldId id="287" r:id="rId15"/>
    <p:sldId id="268"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7F5D7"/>
    <a:srgbClr val="E8C48C"/>
    <a:srgbClr val="000000"/>
    <a:srgbClr val="FFFFFF"/>
    <a:srgbClr val="FCFCFC"/>
    <a:srgbClr val="08ABD5"/>
    <a:srgbClr val="F6F6F7"/>
    <a:srgbClr val="E6E6E6"/>
    <a:srgbClr val="FAFAFA"/>
    <a:srgbClr val="F9F9F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018" autoAdjust="0"/>
    <p:restoredTop sz="93289" autoAdjust="0"/>
  </p:normalViewPr>
  <p:slideViewPr>
    <p:cSldViewPr snapToGrid="0">
      <p:cViewPr varScale="1">
        <p:scale>
          <a:sx n="117" d="100"/>
          <a:sy n="117" d="100"/>
        </p:scale>
        <p:origin x="120" y="210"/>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10" Type="http://schemas.openxmlformats.org/officeDocument/2006/relationships/slide" Target="slides/slide8.xml"/><Relationship Id="rId19"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2DBEC5-06AB-48E0-952A-026FDA33E51C}" type="datetimeFigureOut">
              <a:rPr lang="en-AU" smtClean="0"/>
              <a:t>17/03/2020</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7B4536A-0246-4EFE-BA76-1B46864B8729}" type="slidenum">
              <a:rPr lang="en-AU" smtClean="0"/>
              <a:t>‹#›</a:t>
            </a:fld>
            <a:endParaRPr lang="en-AU"/>
          </a:p>
        </p:txBody>
      </p:sp>
    </p:spTree>
    <p:extLst>
      <p:ext uri="{BB962C8B-B14F-4D97-AF65-F5344CB8AC3E}">
        <p14:creationId xmlns:p14="http://schemas.microsoft.com/office/powerpoint/2010/main" val="39606346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1300785"/>
            <a:ext cx="8689976" cy="2509213"/>
          </a:xfrm>
        </p:spPr>
        <p:txBody>
          <a:bodyPr anchor="b">
            <a:normAutofit/>
          </a:bodyPr>
          <a:lstStyle>
            <a:lvl1pPr algn="ctr">
              <a:defRPr sz="4800">
                <a:latin typeface="Calibri" panose="020F0502020204030204" pitchFamily="34" charset="0"/>
                <a:cs typeface="Calibri" panose="020F0502020204030204" pitchFamily="34" charset="0"/>
              </a:defRPr>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latin typeface="Calibri" panose="020F0502020204030204" pitchFamily="34" charset="0"/>
                <a:cs typeface="Calibri" panose="020F05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6" name="Slide Number Placeholder 5"/>
          <p:cNvSpPr>
            <a:spLocks noGrp="1"/>
          </p:cNvSpPr>
          <p:nvPr>
            <p:ph type="sldNum" sz="quarter" idx="12"/>
          </p:nvPr>
        </p:nvSpPr>
        <p:spPr>
          <a:xfrm>
            <a:off x="11403345" y="6472681"/>
            <a:ext cx="764215" cy="365125"/>
          </a:xfrm>
        </p:spPr>
        <p:txBody>
          <a:bodyPr/>
          <a:lstStyle/>
          <a:p>
            <a:fld id="{6D22F896-40B5-4ADD-8801-0D06FADFA095}" type="slidenum">
              <a:rPr lang="en-US" dirty="0"/>
              <a:t>‹#›</a:t>
            </a:fld>
            <a:endParaRPr lang="en-US" dirty="0"/>
          </a:p>
        </p:txBody>
      </p:sp>
      <p:sp>
        <p:nvSpPr>
          <p:cNvPr id="9" name="TextBox 8">
            <a:extLst>
              <a:ext uri="{FF2B5EF4-FFF2-40B4-BE49-F238E27FC236}">
                <a16:creationId xmlns:a16="http://schemas.microsoft.com/office/drawing/2014/main" id="{2E946F4F-32E8-4CD6-8932-5E19B77AB4BA}"/>
              </a:ext>
            </a:extLst>
          </p:cNvPr>
          <p:cNvSpPr txBox="1"/>
          <p:nvPr userDrawn="1"/>
        </p:nvSpPr>
        <p:spPr>
          <a:xfrm>
            <a:off x="606771" y="6655244"/>
            <a:ext cx="3639226" cy="200055"/>
          </a:xfrm>
          <a:prstGeom prst="rect">
            <a:avLst/>
          </a:prstGeom>
          <a:noFill/>
        </p:spPr>
        <p:txBody>
          <a:bodyPr wrap="square" rtlCol="0">
            <a:spAutoFit/>
          </a:bodyPr>
          <a:lstStyle/>
          <a:p>
            <a:r>
              <a:rPr lang="en-US" sz="700">
                <a:solidFill>
                  <a:schemeClr val="tx1">
                    <a:lumMod val="50000"/>
                    <a:lumOff val="50000"/>
                  </a:schemeClr>
                </a:solidFill>
                <a:latin typeface="Calibri" panose="020F0502020204030204" pitchFamily="34" charset="0"/>
                <a:cs typeface="Calibri" panose="020F0502020204030204" pitchFamily="34" charset="0"/>
              </a:rPr>
              <a:t>Copyright © 2018. National Computational Infrastructure, Canberra, ACT, Australia.</a:t>
            </a:r>
            <a:endParaRPr lang="en-AU" sz="700">
              <a:solidFill>
                <a:schemeClr val="tx1">
                  <a:lumMod val="50000"/>
                  <a:lumOff val="50000"/>
                </a:schemeClr>
              </a:solidFill>
              <a:latin typeface="Calibri" panose="020F0502020204030204" pitchFamily="34" charset="0"/>
              <a:cs typeface="Calibri" panose="020F0502020204030204" pitchFamily="34" charset="0"/>
            </a:endParaRPr>
          </a:p>
        </p:txBody>
      </p:sp>
      <p:pic>
        <p:nvPicPr>
          <p:cNvPr id="12" name="Picture 11">
            <a:extLst>
              <a:ext uri="{FF2B5EF4-FFF2-40B4-BE49-F238E27FC236}">
                <a16:creationId xmlns:a16="http://schemas.microsoft.com/office/drawing/2014/main" id="{49699323-CFA0-4E32-94B1-A40B01AECDD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874000" y="251181"/>
            <a:ext cx="3886200" cy="1647795"/>
          </a:xfrm>
          <a:prstGeom prst="rect">
            <a:avLst/>
          </a:prstGeom>
        </p:spPr>
      </p:pic>
      <p:pic>
        <p:nvPicPr>
          <p:cNvPr id="17" name="Picture 16">
            <a:extLst>
              <a:ext uri="{FF2B5EF4-FFF2-40B4-BE49-F238E27FC236}">
                <a16:creationId xmlns:a16="http://schemas.microsoft.com/office/drawing/2014/main" id="{6C37F177-F799-4EF0-B5A8-9347C3F2A445}"/>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16200000">
            <a:off x="2666999" y="-2667000"/>
            <a:ext cx="6858001" cy="12192000"/>
          </a:xfrm>
          <a:prstGeom prst="rect">
            <a:avLst/>
          </a:prstGeom>
        </p:spPr>
      </p:pic>
      <p:pic>
        <p:nvPicPr>
          <p:cNvPr id="18" name="Picture 17">
            <a:extLst>
              <a:ext uri="{FF2B5EF4-FFF2-40B4-BE49-F238E27FC236}">
                <a16:creationId xmlns:a16="http://schemas.microsoft.com/office/drawing/2014/main" id="{F96FAE38-974F-4A93-96D4-62D4F26C8F3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026400" y="403581"/>
            <a:ext cx="3886200" cy="1647795"/>
          </a:xfrm>
          <a:prstGeom prst="rect">
            <a:avLst/>
          </a:prstGeom>
        </p:spPr>
      </p:pic>
    </p:spTree>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ADAF076-6E8D-48BD-BB78-27996FDE916E}" type="datetime1">
              <a:rPr lang="en-US" smtClean="0"/>
              <a:t>3/17/2020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BD463C3-4FD6-4E15-A2FC-68448FB46BFB}" type="datetime1">
              <a:rPr lang="en-US" smtClean="0"/>
              <a:t>3/17/2020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7FCA03E-80A5-466A-B4B4-2B8FCC7E2AEA}" type="datetime1">
              <a:rPr lang="en-US" smtClean="0"/>
              <a:t>3/17/2020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FC04CE4-31EE-4F2B-B744-8EA83E1FE85E}" type="datetime1">
              <a:rPr lang="en-US" smtClean="0"/>
              <a:t>3/17/2020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5E53FD72-7ED1-4AE3-A5D5-6F68728C4781}" type="datetime1">
              <a:rPr lang="en-US" smtClean="0"/>
              <a:t>3/17/2020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DB065CE1-EB77-408D-8750-22984ACCA118}" type="datetime1">
              <a:rPr lang="en-US" smtClean="0"/>
              <a:t>3/17/2020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3D43F08-357A-4172-8503-D86CDAB57223}" type="datetime1">
              <a:rPr lang="en-US" smtClean="0"/>
              <a:t>3/17/2020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1B3A79B-37D8-44DC-BE4B-FEEEB5E6613B}" type="datetime1">
              <a:rPr lang="en-US" smtClean="0"/>
              <a:t>3/17/2020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E1233-3B64-4F2F-A1EF-1138A199A4D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U"/>
          </a:p>
        </p:txBody>
      </p:sp>
      <p:sp>
        <p:nvSpPr>
          <p:cNvPr id="3" name="Subtitle 2">
            <a:extLst>
              <a:ext uri="{FF2B5EF4-FFF2-40B4-BE49-F238E27FC236}">
                <a16:creationId xmlns:a16="http://schemas.microsoft.com/office/drawing/2014/main" id="{B43BB092-CC52-4D20-9AA6-90549AFB458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4" name="Date Placeholder 3">
            <a:extLst>
              <a:ext uri="{FF2B5EF4-FFF2-40B4-BE49-F238E27FC236}">
                <a16:creationId xmlns:a16="http://schemas.microsoft.com/office/drawing/2014/main" id="{3317F616-C954-473E-829E-5EBBB6AEED54}"/>
              </a:ext>
            </a:extLst>
          </p:cNvPr>
          <p:cNvSpPr>
            <a:spLocks noGrp="1"/>
          </p:cNvSpPr>
          <p:nvPr>
            <p:ph type="dt" sz="half" idx="10"/>
          </p:nvPr>
        </p:nvSpPr>
        <p:spPr/>
        <p:txBody>
          <a:bodyPr/>
          <a:lstStyle/>
          <a:p>
            <a:fld id="{9A46E524-FD8D-452D-9C72-0AC53F7701F7}" type="datetimeFigureOut">
              <a:rPr lang="en-AU" smtClean="0"/>
              <a:t>17/03/2020</a:t>
            </a:fld>
            <a:endParaRPr lang="en-AU"/>
          </a:p>
        </p:txBody>
      </p:sp>
      <p:sp>
        <p:nvSpPr>
          <p:cNvPr id="5" name="Footer Placeholder 4">
            <a:extLst>
              <a:ext uri="{FF2B5EF4-FFF2-40B4-BE49-F238E27FC236}">
                <a16:creationId xmlns:a16="http://schemas.microsoft.com/office/drawing/2014/main" id="{7BF2E490-2D5D-49CA-895D-DF8F73B344EF}"/>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A105A932-25B6-4433-B49F-04B372C68C2C}"/>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312320012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9CE45-70E5-4CC1-AD8D-279F05620DAC}"/>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196F249F-AA96-434A-8690-AA415959717B}"/>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831AE689-A9F6-44A5-AC23-41647BA9B7EA}"/>
              </a:ext>
            </a:extLst>
          </p:cNvPr>
          <p:cNvSpPr>
            <a:spLocks noGrp="1"/>
          </p:cNvSpPr>
          <p:nvPr>
            <p:ph type="dt" sz="half" idx="10"/>
          </p:nvPr>
        </p:nvSpPr>
        <p:spPr/>
        <p:txBody>
          <a:bodyPr/>
          <a:lstStyle/>
          <a:p>
            <a:fld id="{9A46E524-FD8D-452D-9C72-0AC53F7701F7}" type="datetimeFigureOut">
              <a:rPr lang="en-AU" smtClean="0"/>
              <a:t>17/03/2020</a:t>
            </a:fld>
            <a:endParaRPr lang="en-AU"/>
          </a:p>
        </p:txBody>
      </p:sp>
      <p:sp>
        <p:nvSpPr>
          <p:cNvPr id="5" name="Footer Placeholder 4">
            <a:extLst>
              <a:ext uri="{FF2B5EF4-FFF2-40B4-BE49-F238E27FC236}">
                <a16:creationId xmlns:a16="http://schemas.microsoft.com/office/drawing/2014/main" id="{288CEF16-C9AC-4782-884B-DF1436B5A5F1}"/>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6DE1A379-610C-4439-996D-3AB961E3011B}"/>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41548370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839007D-6BCD-43A3-816F-9B9944EEE7DD}" type="datetime1">
              <a:rPr lang="en-US" smtClean="0"/>
              <a:t>3/17/2020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pic>
        <p:nvPicPr>
          <p:cNvPr id="11" name="Picture 10">
            <a:extLst>
              <a:ext uri="{FF2B5EF4-FFF2-40B4-BE49-F238E27FC236}">
                <a16:creationId xmlns:a16="http://schemas.microsoft.com/office/drawing/2014/main" id="{BFF7BC70-E094-4F80-822B-639F9FC1622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16200000">
            <a:off x="2666998" y="-2667176"/>
            <a:ext cx="6858001" cy="12192000"/>
          </a:xfrm>
          <a:prstGeom prst="rect">
            <a:avLst/>
          </a:prstGeom>
        </p:spPr>
      </p:pic>
      <p:sp>
        <p:nvSpPr>
          <p:cNvPr id="13" name="Rectangle 12">
            <a:extLst>
              <a:ext uri="{FF2B5EF4-FFF2-40B4-BE49-F238E27FC236}">
                <a16:creationId xmlns:a16="http://schemas.microsoft.com/office/drawing/2014/main" id="{BA8B7A6E-F2EF-4B10-9AB9-26C7F22B2D14}"/>
              </a:ext>
            </a:extLst>
          </p:cNvPr>
          <p:cNvSpPr/>
          <p:nvPr userDrawn="1"/>
        </p:nvSpPr>
        <p:spPr>
          <a:xfrm>
            <a:off x="-1" y="885825"/>
            <a:ext cx="12192001" cy="5372100"/>
          </a:xfrm>
          <a:prstGeom prst="rect">
            <a:avLst/>
          </a:prstGeom>
          <a:solidFill>
            <a:schemeClr val="bg1"/>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01D60167-090C-46DC-B89E-F3C030B23AE0}"/>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7234" y="66589"/>
            <a:ext cx="1775065" cy="752648"/>
          </a:xfrm>
          <a:prstGeom prst="rect">
            <a:avLst/>
          </a:prstGeom>
        </p:spPr>
      </p:pic>
      <p:sp>
        <p:nvSpPr>
          <p:cNvPr id="15" name="TextBox 14">
            <a:extLst>
              <a:ext uri="{FF2B5EF4-FFF2-40B4-BE49-F238E27FC236}">
                <a16:creationId xmlns:a16="http://schemas.microsoft.com/office/drawing/2014/main" id="{EADFB6F7-5E71-4B9F-8491-B3166C1B073E}"/>
              </a:ext>
            </a:extLst>
          </p:cNvPr>
          <p:cNvSpPr txBox="1"/>
          <p:nvPr userDrawn="1"/>
        </p:nvSpPr>
        <p:spPr>
          <a:xfrm>
            <a:off x="10728086" y="6402663"/>
            <a:ext cx="1465384" cy="461665"/>
          </a:xfrm>
          <a:prstGeom prst="rect">
            <a:avLst/>
          </a:prstGeom>
          <a:noFill/>
        </p:spPr>
        <p:txBody>
          <a:bodyPr wrap="square" rtlCol="0">
            <a:spAutoFit/>
          </a:bodyPr>
          <a:lstStyle/>
          <a:p>
            <a:r>
              <a:rPr lang="en-US" sz="2400" dirty="0">
                <a:solidFill>
                  <a:schemeClr val="bg1"/>
                </a:solidFill>
              </a:rPr>
              <a:t>nci.org.au</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E2D0C6-1873-4272-BAB7-F52E42BF403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U"/>
          </a:p>
        </p:txBody>
      </p:sp>
      <p:sp>
        <p:nvSpPr>
          <p:cNvPr id="3" name="Text Placeholder 2">
            <a:extLst>
              <a:ext uri="{FF2B5EF4-FFF2-40B4-BE49-F238E27FC236}">
                <a16:creationId xmlns:a16="http://schemas.microsoft.com/office/drawing/2014/main" id="{298DCA46-7A3A-408E-BA3F-56FE76305B6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20F3041B-44A2-49F0-9E07-7D99DE7C8322}"/>
              </a:ext>
            </a:extLst>
          </p:cNvPr>
          <p:cNvSpPr>
            <a:spLocks noGrp="1"/>
          </p:cNvSpPr>
          <p:nvPr>
            <p:ph type="dt" sz="half" idx="10"/>
          </p:nvPr>
        </p:nvSpPr>
        <p:spPr/>
        <p:txBody>
          <a:bodyPr/>
          <a:lstStyle/>
          <a:p>
            <a:fld id="{9A46E524-FD8D-452D-9C72-0AC53F7701F7}" type="datetimeFigureOut">
              <a:rPr lang="en-AU" smtClean="0"/>
              <a:t>17/03/2020</a:t>
            </a:fld>
            <a:endParaRPr lang="en-AU"/>
          </a:p>
        </p:txBody>
      </p:sp>
      <p:sp>
        <p:nvSpPr>
          <p:cNvPr id="5" name="Footer Placeholder 4">
            <a:extLst>
              <a:ext uri="{FF2B5EF4-FFF2-40B4-BE49-F238E27FC236}">
                <a16:creationId xmlns:a16="http://schemas.microsoft.com/office/drawing/2014/main" id="{5D7DF613-A0FD-4EAF-B712-3B08C3B5E1E3}"/>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050B2506-132C-401A-BE06-A67410950E26}"/>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110923306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A8EBB0-4140-4FD3-AF23-4E5D8367ADF6}"/>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911D4BF9-B59A-402D-BDC4-6E82265E9D36}"/>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a:extLst>
              <a:ext uri="{FF2B5EF4-FFF2-40B4-BE49-F238E27FC236}">
                <a16:creationId xmlns:a16="http://schemas.microsoft.com/office/drawing/2014/main" id="{B8805B9E-0C48-463F-9EB3-C1A147F570BF}"/>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a:extLst>
              <a:ext uri="{FF2B5EF4-FFF2-40B4-BE49-F238E27FC236}">
                <a16:creationId xmlns:a16="http://schemas.microsoft.com/office/drawing/2014/main" id="{59F8CD23-8362-439E-AEE1-2A8EEB4067F4}"/>
              </a:ext>
            </a:extLst>
          </p:cNvPr>
          <p:cNvSpPr>
            <a:spLocks noGrp="1"/>
          </p:cNvSpPr>
          <p:nvPr>
            <p:ph type="dt" sz="half" idx="10"/>
          </p:nvPr>
        </p:nvSpPr>
        <p:spPr/>
        <p:txBody>
          <a:bodyPr/>
          <a:lstStyle/>
          <a:p>
            <a:fld id="{9A46E524-FD8D-452D-9C72-0AC53F7701F7}" type="datetimeFigureOut">
              <a:rPr lang="en-AU" smtClean="0"/>
              <a:t>17/03/2020</a:t>
            </a:fld>
            <a:endParaRPr lang="en-AU"/>
          </a:p>
        </p:txBody>
      </p:sp>
      <p:sp>
        <p:nvSpPr>
          <p:cNvPr id="6" name="Footer Placeholder 5">
            <a:extLst>
              <a:ext uri="{FF2B5EF4-FFF2-40B4-BE49-F238E27FC236}">
                <a16:creationId xmlns:a16="http://schemas.microsoft.com/office/drawing/2014/main" id="{4AF965A6-C13A-48CC-9261-7CDD9685C516}"/>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FFE6DE39-F0CE-416E-A714-9DAB2F92CFCA}"/>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141995037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5A051F-CCC7-4099-89AC-940FFC2627F5}"/>
              </a:ext>
            </a:extLst>
          </p:cNvPr>
          <p:cNvSpPr>
            <a:spLocks noGrp="1"/>
          </p:cNvSpPr>
          <p:nvPr>
            <p:ph type="title"/>
          </p:nvPr>
        </p:nvSpPr>
        <p:spPr>
          <a:xfrm>
            <a:off x="839788" y="365125"/>
            <a:ext cx="10515600" cy="1325563"/>
          </a:xfrm>
        </p:spPr>
        <p:txBody>
          <a:bodyPr/>
          <a:lstStyle/>
          <a:p>
            <a:r>
              <a:rPr lang="en-US"/>
              <a:t>Click to edit Master title style</a:t>
            </a:r>
            <a:endParaRPr lang="en-AU"/>
          </a:p>
        </p:txBody>
      </p:sp>
      <p:sp>
        <p:nvSpPr>
          <p:cNvPr id="3" name="Text Placeholder 2">
            <a:extLst>
              <a:ext uri="{FF2B5EF4-FFF2-40B4-BE49-F238E27FC236}">
                <a16:creationId xmlns:a16="http://schemas.microsoft.com/office/drawing/2014/main" id="{BB7041F2-1CB9-449F-AE4F-4A19FC6B6EC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0034B6C1-23B4-4236-B5C8-D3841CC951C5}"/>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a:extLst>
              <a:ext uri="{FF2B5EF4-FFF2-40B4-BE49-F238E27FC236}">
                <a16:creationId xmlns:a16="http://schemas.microsoft.com/office/drawing/2014/main" id="{9C8626C4-A45F-4392-9DBC-1F596B0301C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6A26CD91-99BB-4C51-A3E2-5B174D47B546}"/>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a:extLst>
              <a:ext uri="{FF2B5EF4-FFF2-40B4-BE49-F238E27FC236}">
                <a16:creationId xmlns:a16="http://schemas.microsoft.com/office/drawing/2014/main" id="{042C38E9-A62F-4E2C-9BE1-1C4B4D8656C6}"/>
              </a:ext>
            </a:extLst>
          </p:cNvPr>
          <p:cNvSpPr>
            <a:spLocks noGrp="1"/>
          </p:cNvSpPr>
          <p:nvPr>
            <p:ph type="dt" sz="half" idx="10"/>
          </p:nvPr>
        </p:nvSpPr>
        <p:spPr/>
        <p:txBody>
          <a:bodyPr/>
          <a:lstStyle/>
          <a:p>
            <a:fld id="{9A46E524-FD8D-452D-9C72-0AC53F7701F7}" type="datetimeFigureOut">
              <a:rPr lang="en-AU" smtClean="0"/>
              <a:t>17/03/2020</a:t>
            </a:fld>
            <a:endParaRPr lang="en-AU"/>
          </a:p>
        </p:txBody>
      </p:sp>
      <p:sp>
        <p:nvSpPr>
          <p:cNvPr id="8" name="Footer Placeholder 7">
            <a:extLst>
              <a:ext uri="{FF2B5EF4-FFF2-40B4-BE49-F238E27FC236}">
                <a16:creationId xmlns:a16="http://schemas.microsoft.com/office/drawing/2014/main" id="{64AF3A78-B2E5-42DF-B9D1-25E769B0E420}"/>
              </a:ext>
            </a:extLst>
          </p:cNvPr>
          <p:cNvSpPr>
            <a:spLocks noGrp="1"/>
          </p:cNvSpPr>
          <p:nvPr>
            <p:ph type="ftr" sz="quarter" idx="11"/>
          </p:nvPr>
        </p:nvSpPr>
        <p:spPr/>
        <p:txBody>
          <a:bodyPr/>
          <a:lstStyle/>
          <a:p>
            <a:endParaRPr lang="en-AU"/>
          </a:p>
        </p:txBody>
      </p:sp>
      <p:sp>
        <p:nvSpPr>
          <p:cNvPr id="9" name="Slide Number Placeholder 8">
            <a:extLst>
              <a:ext uri="{FF2B5EF4-FFF2-40B4-BE49-F238E27FC236}">
                <a16:creationId xmlns:a16="http://schemas.microsoft.com/office/drawing/2014/main" id="{DF9C628E-D9D2-4E6B-A349-CCD20D5D8820}"/>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254762307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95CEBE-A319-4DE9-B8A5-01E4DD6A0FD3}"/>
              </a:ext>
            </a:extLst>
          </p:cNvPr>
          <p:cNvSpPr>
            <a:spLocks noGrp="1"/>
          </p:cNvSpPr>
          <p:nvPr>
            <p:ph type="title"/>
          </p:nvPr>
        </p:nvSpPr>
        <p:spPr/>
        <p:txBody>
          <a:bodyPr/>
          <a:lstStyle/>
          <a:p>
            <a:r>
              <a:rPr lang="en-US"/>
              <a:t>Click to edit Master title style</a:t>
            </a:r>
            <a:endParaRPr lang="en-AU"/>
          </a:p>
        </p:txBody>
      </p:sp>
      <p:sp>
        <p:nvSpPr>
          <p:cNvPr id="3" name="Date Placeholder 2">
            <a:extLst>
              <a:ext uri="{FF2B5EF4-FFF2-40B4-BE49-F238E27FC236}">
                <a16:creationId xmlns:a16="http://schemas.microsoft.com/office/drawing/2014/main" id="{AB5582F9-5666-4B7F-9250-CFBCCB58022B}"/>
              </a:ext>
            </a:extLst>
          </p:cNvPr>
          <p:cNvSpPr>
            <a:spLocks noGrp="1"/>
          </p:cNvSpPr>
          <p:nvPr>
            <p:ph type="dt" sz="half" idx="10"/>
          </p:nvPr>
        </p:nvSpPr>
        <p:spPr/>
        <p:txBody>
          <a:bodyPr/>
          <a:lstStyle/>
          <a:p>
            <a:fld id="{9A46E524-FD8D-452D-9C72-0AC53F7701F7}" type="datetimeFigureOut">
              <a:rPr lang="en-AU" smtClean="0"/>
              <a:t>17/03/2020</a:t>
            </a:fld>
            <a:endParaRPr lang="en-AU"/>
          </a:p>
        </p:txBody>
      </p:sp>
      <p:sp>
        <p:nvSpPr>
          <p:cNvPr id="4" name="Footer Placeholder 3">
            <a:extLst>
              <a:ext uri="{FF2B5EF4-FFF2-40B4-BE49-F238E27FC236}">
                <a16:creationId xmlns:a16="http://schemas.microsoft.com/office/drawing/2014/main" id="{F7C3CCF8-9C44-4489-B2BB-990AB9A64DDE}"/>
              </a:ext>
            </a:extLst>
          </p:cNvPr>
          <p:cNvSpPr>
            <a:spLocks noGrp="1"/>
          </p:cNvSpPr>
          <p:nvPr>
            <p:ph type="ftr" sz="quarter" idx="11"/>
          </p:nvPr>
        </p:nvSpPr>
        <p:spPr/>
        <p:txBody>
          <a:bodyPr/>
          <a:lstStyle/>
          <a:p>
            <a:endParaRPr lang="en-AU"/>
          </a:p>
        </p:txBody>
      </p:sp>
      <p:sp>
        <p:nvSpPr>
          <p:cNvPr id="5" name="Slide Number Placeholder 4">
            <a:extLst>
              <a:ext uri="{FF2B5EF4-FFF2-40B4-BE49-F238E27FC236}">
                <a16:creationId xmlns:a16="http://schemas.microsoft.com/office/drawing/2014/main" id="{E3A26FD9-C0DC-49D2-A8EB-2DCAC6B78E58}"/>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192755991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4F815AF-EA87-42E0-93E5-9A763F42BB51}"/>
              </a:ext>
            </a:extLst>
          </p:cNvPr>
          <p:cNvSpPr>
            <a:spLocks noGrp="1"/>
          </p:cNvSpPr>
          <p:nvPr>
            <p:ph type="dt" sz="half" idx="10"/>
          </p:nvPr>
        </p:nvSpPr>
        <p:spPr/>
        <p:txBody>
          <a:bodyPr/>
          <a:lstStyle/>
          <a:p>
            <a:fld id="{9A46E524-FD8D-452D-9C72-0AC53F7701F7}" type="datetimeFigureOut">
              <a:rPr lang="en-AU" smtClean="0"/>
              <a:t>17/03/2020</a:t>
            </a:fld>
            <a:endParaRPr lang="en-AU"/>
          </a:p>
        </p:txBody>
      </p:sp>
      <p:sp>
        <p:nvSpPr>
          <p:cNvPr id="3" name="Footer Placeholder 2">
            <a:extLst>
              <a:ext uri="{FF2B5EF4-FFF2-40B4-BE49-F238E27FC236}">
                <a16:creationId xmlns:a16="http://schemas.microsoft.com/office/drawing/2014/main" id="{760254BB-6E67-4A2F-A50E-8113BD074C0A}"/>
              </a:ext>
            </a:extLst>
          </p:cNvPr>
          <p:cNvSpPr>
            <a:spLocks noGrp="1"/>
          </p:cNvSpPr>
          <p:nvPr>
            <p:ph type="ftr" sz="quarter" idx="11"/>
          </p:nvPr>
        </p:nvSpPr>
        <p:spPr/>
        <p:txBody>
          <a:bodyPr/>
          <a:lstStyle/>
          <a:p>
            <a:endParaRPr lang="en-AU"/>
          </a:p>
        </p:txBody>
      </p:sp>
      <p:sp>
        <p:nvSpPr>
          <p:cNvPr id="4" name="Slide Number Placeholder 3">
            <a:extLst>
              <a:ext uri="{FF2B5EF4-FFF2-40B4-BE49-F238E27FC236}">
                <a16:creationId xmlns:a16="http://schemas.microsoft.com/office/drawing/2014/main" id="{5E531617-B293-4A3D-A15B-87724DD7460D}"/>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195533914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46F1A-1D2A-4BAA-B6F8-47628A53CFC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Content Placeholder 2">
            <a:extLst>
              <a:ext uri="{FF2B5EF4-FFF2-40B4-BE49-F238E27FC236}">
                <a16:creationId xmlns:a16="http://schemas.microsoft.com/office/drawing/2014/main" id="{27BE9EC4-2610-47C1-8048-2F42E58F36D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a:extLst>
              <a:ext uri="{FF2B5EF4-FFF2-40B4-BE49-F238E27FC236}">
                <a16:creationId xmlns:a16="http://schemas.microsoft.com/office/drawing/2014/main" id="{39A1A855-A365-4AD0-AC25-FEBC5075098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523968B-8FB5-4936-AD6B-917A6EF06117}"/>
              </a:ext>
            </a:extLst>
          </p:cNvPr>
          <p:cNvSpPr>
            <a:spLocks noGrp="1"/>
          </p:cNvSpPr>
          <p:nvPr>
            <p:ph type="dt" sz="half" idx="10"/>
          </p:nvPr>
        </p:nvSpPr>
        <p:spPr/>
        <p:txBody>
          <a:bodyPr/>
          <a:lstStyle/>
          <a:p>
            <a:fld id="{9A46E524-FD8D-452D-9C72-0AC53F7701F7}" type="datetimeFigureOut">
              <a:rPr lang="en-AU" smtClean="0"/>
              <a:t>17/03/2020</a:t>
            </a:fld>
            <a:endParaRPr lang="en-AU"/>
          </a:p>
        </p:txBody>
      </p:sp>
      <p:sp>
        <p:nvSpPr>
          <p:cNvPr id="6" name="Footer Placeholder 5">
            <a:extLst>
              <a:ext uri="{FF2B5EF4-FFF2-40B4-BE49-F238E27FC236}">
                <a16:creationId xmlns:a16="http://schemas.microsoft.com/office/drawing/2014/main" id="{F8E41CA8-6201-47EB-AF24-24C2BC562FD6}"/>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AB132793-881E-4942-A2EB-7778B25A9A22}"/>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428783925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CF866-3E6F-4945-A762-47F06EAB133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Picture Placeholder 2">
            <a:extLst>
              <a:ext uri="{FF2B5EF4-FFF2-40B4-BE49-F238E27FC236}">
                <a16:creationId xmlns:a16="http://schemas.microsoft.com/office/drawing/2014/main" id="{3F0A54C8-6E2B-4080-80B2-B4E661C44C0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a:extLst>
              <a:ext uri="{FF2B5EF4-FFF2-40B4-BE49-F238E27FC236}">
                <a16:creationId xmlns:a16="http://schemas.microsoft.com/office/drawing/2014/main" id="{4B93A923-734B-4855-B9EC-B6B07723773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676CFF3-A0E0-409F-AD4F-748A1C2A1F67}"/>
              </a:ext>
            </a:extLst>
          </p:cNvPr>
          <p:cNvSpPr>
            <a:spLocks noGrp="1"/>
          </p:cNvSpPr>
          <p:nvPr>
            <p:ph type="dt" sz="half" idx="10"/>
          </p:nvPr>
        </p:nvSpPr>
        <p:spPr/>
        <p:txBody>
          <a:bodyPr/>
          <a:lstStyle/>
          <a:p>
            <a:fld id="{9A46E524-FD8D-452D-9C72-0AC53F7701F7}" type="datetimeFigureOut">
              <a:rPr lang="en-AU" smtClean="0"/>
              <a:t>17/03/2020</a:t>
            </a:fld>
            <a:endParaRPr lang="en-AU"/>
          </a:p>
        </p:txBody>
      </p:sp>
      <p:sp>
        <p:nvSpPr>
          <p:cNvPr id="6" name="Footer Placeholder 5">
            <a:extLst>
              <a:ext uri="{FF2B5EF4-FFF2-40B4-BE49-F238E27FC236}">
                <a16:creationId xmlns:a16="http://schemas.microsoft.com/office/drawing/2014/main" id="{5FA3F752-B966-4198-985E-B718133A271A}"/>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4D788C59-D33E-4A69-A458-F7A03B7A9B99}"/>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91020551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CB6C06-0BDA-44D0-8851-7ECD800BF308}"/>
              </a:ext>
            </a:extLst>
          </p:cNvPr>
          <p:cNvSpPr>
            <a:spLocks noGrp="1"/>
          </p:cNvSpPr>
          <p:nvPr>
            <p:ph type="title"/>
          </p:nvPr>
        </p:nvSpPr>
        <p:spPr/>
        <p:txBody>
          <a:bodyPr/>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E7BC6BE2-5F1D-40BC-939F-378D634408DF}"/>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84415D36-02B4-4F56-89B9-C0183CB324C5}"/>
              </a:ext>
            </a:extLst>
          </p:cNvPr>
          <p:cNvSpPr>
            <a:spLocks noGrp="1"/>
          </p:cNvSpPr>
          <p:nvPr>
            <p:ph type="dt" sz="half" idx="10"/>
          </p:nvPr>
        </p:nvSpPr>
        <p:spPr/>
        <p:txBody>
          <a:bodyPr/>
          <a:lstStyle/>
          <a:p>
            <a:fld id="{9A46E524-FD8D-452D-9C72-0AC53F7701F7}" type="datetimeFigureOut">
              <a:rPr lang="en-AU" smtClean="0"/>
              <a:t>17/03/2020</a:t>
            </a:fld>
            <a:endParaRPr lang="en-AU"/>
          </a:p>
        </p:txBody>
      </p:sp>
      <p:sp>
        <p:nvSpPr>
          <p:cNvPr id="5" name="Footer Placeholder 4">
            <a:extLst>
              <a:ext uri="{FF2B5EF4-FFF2-40B4-BE49-F238E27FC236}">
                <a16:creationId xmlns:a16="http://schemas.microsoft.com/office/drawing/2014/main" id="{5D3E52F3-F026-41F5-88DF-80280CD0163B}"/>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05D771E5-C8A4-4014-B98C-94A4884903DD}"/>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402691765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0ABFFB4-7155-4469-BD5D-61BFC4BB156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ADC957D0-0F9E-4910-93BF-E455327E9295}"/>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8584DBDD-900B-40B9-A630-138374B69C34}"/>
              </a:ext>
            </a:extLst>
          </p:cNvPr>
          <p:cNvSpPr>
            <a:spLocks noGrp="1"/>
          </p:cNvSpPr>
          <p:nvPr>
            <p:ph type="dt" sz="half" idx="10"/>
          </p:nvPr>
        </p:nvSpPr>
        <p:spPr/>
        <p:txBody>
          <a:bodyPr/>
          <a:lstStyle/>
          <a:p>
            <a:fld id="{9A46E524-FD8D-452D-9C72-0AC53F7701F7}" type="datetimeFigureOut">
              <a:rPr lang="en-AU" smtClean="0"/>
              <a:t>17/03/2020</a:t>
            </a:fld>
            <a:endParaRPr lang="en-AU"/>
          </a:p>
        </p:txBody>
      </p:sp>
      <p:sp>
        <p:nvSpPr>
          <p:cNvPr id="5" name="Footer Placeholder 4">
            <a:extLst>
              <a:ext uri="{FF2B5EF4-FFF2-40B4-BE49-F238E27FC236}">
                <a16:creationId xmlns:a16="http://schemas.microsoft.com/office/drawing/2014/main" id="{40CBEE0C-82B6-4970-81CE-6F2F26914397}"/>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D322B818-01C5-4C82-BA16-7BEEEFC4E007}"/>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11154879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en-US"/>
              <a:t>Click to edit Master title style</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7A04BD80-684F-43EC-BD8A-3313B4EC3815}" type="datetime1">
              <a:rPr lang="en-US" smtClean="0"/>
              <a:t>3/17/2020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64D2021-F3A0-43D8-B6B3-AE7BBAB9890A}" type="datetime1">
              <a:rPr lang="en-US" smtClean="0"/>
              <a:t>3/17/2020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Content Placeholder 3"/>
          <p:cNvSpPr>
            <a:spLocks noGrp="1"/>
          </p:cNvSpPr>
          <p:nvPr>
            <p:ph sz="quarter" idx="13"/>
          </p:nvPr>
        </p:nvSpPr>
        <p:spPr>
          <a:xfrm>
            <a:off x="913774" y="3051012"/>
            <a:ext cx="5106027" cy="274018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3" name="Content Placeholder 5"/>
          <p:cNvSpPr>
            <a:spLocks noGrp="1"/>
          </p:cNvSpPr>
          <p:nvPr>
            <p:ph sz="quarter" idx="14"/>
          </p:nvPr>
        </p:nvSpPr>
        <p:spPr>
          <a:xfrm>
            <a:off x="6172200" y="3051012"/>
            <a:ext cx="5105401" cy="274018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82B9AF0-B7DD-4DE1-A9F5-91BE63737632}" type="datetime1">
              <a:rPr lang="en-US" smtClean="0"/>
              <a:t>3/17/2020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73F85E4-564C-4728-AEFB-C8F906AA693D}" type="datetime1">
              <a:rPr lang="en-US" smtClean="0"/>
              <a:t>3/17/2020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BE00A3BD-B35C-46C6-B7B7-E519136B132D}" type="datetime1">
              <a:rPr lang="en-US" smtClean="0"/>
              <a:t>3/17/2020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en-US"/>
              <a:t>Click to edit Master title style</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BC59E4D-16D2-4652-AD24-ABC7C4E21225}" type="datetime1">
              <a:rPr lang="en-US" smtClean="0"/>
              <a:t>3/17/2020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7BFFB6C-937C-401A-B23B-FFE1848A43F3}" type="datetime1">
              <a:rPr lang="en-US" smtClean="0"/>
              <a:t>3/17/2020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theme" Target="../theme/theme2.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19">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A3AB179A-3664-45B4-AF75-5A588F18B660}" type="datetime1">
              <a:rPr lang="en-US" smtClean="0"/>
              <a:t>3/17/2020</a:t>
            </a:fld>
            <a:endParaRPr lang="en-US" dirty="0"/>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en-US" dirty="0"/>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6D22F896-40B5-4ADD-8801-0D06FADFA09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hdr="0" ftr="0" dt="0"/>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99FB6DE-9E16-4A2E-8802-F35E9910BD8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a:extLst>
              <a:ext uri="{FF2B5EF4-FFF2-40B4-BE49-F238E27FC236}">
                <a16:creationId xmlns:a16="http://schemas.microsoft.com/office/drawing/2014/main" id="{67747937-2BA0-439E-8ED0-4BAF13A274C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E0C9BE96-5141-4EE8-9029-6A76ED02DF3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A46E524-FD8D-452D-9C72-0AC53F7701F7}" type="datetimeFigureOut">
              <a:rPr lang="en-AU" smtClean="0"/>
              <a:t>17/03/2020</a:t>
            </a:fld>
            <a:endParaRPr lang="en-AU"/>
          </a:p>
        </p:txBody>
      </p:sp>
      <p:sp>
        <p:nvSpPr>
          <p:cNvPr id="5" name="Footer Placeholder 4">
            <a:extLst>
              <a:ext uri="{FF2B5EF4-FFF2-40B4-BE49-F238E27FC236}">
                <a16:creationId xmlns:a16="http://schemas.microsoft.com/office/drawing/2014/main" id="{6A711EB9-6445-4FD9-BB72-A7C19DE2D77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p>
        </p:txBody>
      </p:sp>
      <p:sp>
        <p:nvSpPr>
          <p:cNvPr id="6" name="Slide Number Placeholder 5">
            <a:extLst>
              <a:ext uri="{FF2B5EF4-FFF2-40B4-BE49-F238E27FC236}">
                <a16:creationId xmlns:a16="http://schemas.microsoft.com/office/drawing/2014/main" id="{D21C1E42-3B40-4A82-B6FA-EC5EB89CF82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5A2046D-B5E2-406B-9EEF-1309C8AC3DA1}" type="slidenum">
              <a:rPr lang="en-AU" smtClean="0"/>
              <a:t>‹#›</a:t>
            </a:fld>
            <a:endParaRPr lang="en-AU"/>
          </a:p>
        </p:txBody>
      </p:sp>
    </p:spTree>
    <p:extLst>
      <p:ext uri="{BB962C8B-B14F-4D97-AF65-F5344CB8AC3E}">
        <p14:creationId xmlns:p14="http://schemas.microsoft.com/office/powerpoint/2010/main" val="4119929890"/>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earth.google.com/web/"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slideLayout" Target="../slideLayouts/slideLayout2.xml"/><Relationship Id="rId1" Type="http://schemas.openxmlformats.org/officeDocument/2006/relationships/tags" Target="../tags/tag9.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11.xml.rels><?xml version="1.0" encoding="UTF-8" standalone="yes"?>
<Relationships xmlns="http://schemas.openxmlformats.org/package/2006/relationships"><Relationship Id="rId8" Type="http://schemas.openxmlformats.org/officeDocument/2006/relationships/image" Target="../media/image44.jpeg"/><Relationship Id="rId3" Type="http://schemas.openxmlformats.org/officeDocument/2006/relationships/image" Target="../media/image39.jpeg"/><Relationship Id="rId7" Type="http://schemas.openxmlformats.org/officeDocument/2006/relationships/image" Target="../media/image43.jpeg"/><Relationship Id="rId2" Type="http://schemas.openxmlformats.org/officeDocument/2006/relationships/slideLayout" Target="../slideLayouts/slideLayout2.xml"/><Relationship Id="rId1" Type="http://schemas.openxmlformats.org/officeDocument/2006/relationships/tags" Target="../tags/tag10.xml"/><Relationship Id="rId6" Type="http://schemas.openxmlformats.org/officeDocument/2006/relationships/image" Target="../media/image42.jpeg"/><Relationship Id="rId5" Type="http://schemas.openxmlformats.org/officeDocument/2006/relationships/image" Target="../media/image41.jpeg"/><Relationship Id="rId4" Type="http://schemas.openxmlformats.org/officeDocument/2006/relationships/image" Target="../media/image40.jpeg"/><Relationship Id="rId9" Type="http://schemas.openxmlformats.org/officeDocument/2006/relationships/image" Target="../media/image45.jpeg"/></Relationships>
</file>

<file path=ppt/slides/_rels/slide12.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slideLayout" Target="../slideLayouts/slideLayout2.xml"/><Relationship Id="rId1" Type="http://schemas.openxmlformats.org/officeDocument/2006/relationships/tags" Target="../tags/tag11.xml"/><Relationship Id="rId6" Type="http://schemas.openxmlformats.org/officeDocument/2006/relationships/image" Target="../media/image49.jpeg"/><Relationship Id="rId5" Type="http://schemas.openxmlformats.org/officeDocument/2006/relationships/image" Target="../media/image48.jpeg"/><Relationship Id="rId4" Type="http://schemas.openxmlformats.org/officeDocument/2006/relationships/image" Target="../media/image47.jpeg"/></Relationships>
</file>

<file path=ppt/slides/_rels/slide13.xml.rels><?xml version="1.0" encoding="UTF-8" standalone="yes"?>
<Relationships xmlns="http://schemas.openxmlformats.org/package/2006/relationships"><Relationship Id="rId8" Type="http://schemas.openxmlformats.org/officeDocument/2006/relationships/image" Target="../media/image55.jpeg"/><Relationship Id="rId3" Type="http://schemas.openxmlformats.org/officeDocument/2006/relationships/image" Target="../media/image50.jpeg"/><Relationship Id="rId7" Type="http://schemas.openxmlformats.org/officeDocument/2006/relationships/image" Target="../media/image54.jpeg"/><Relationship Id="rId2" Type="http://schemas.openxmlformats.org/officeDocument/2006/relationships/slideLayout" Target="../slideLayouts/slideLayout2.xml"/><Relationship Id="rId1" Type="http://schemas.openxmlformats.org/officeDocument/2006/relationships/tags" Target="../tags/tag12.xml"/><Relationship Id="rId6" Type="http://schemas.openxmlformats.org/officeDocument/2006/relationships/image" Target="../media/image53.jpeg"/><Relationship Id="rId11" Type="http://schemas.openxmlformats.org/officeDocument/2006/relationships/image" Target="../media/image58.jpeg"/><Relationship Id="rId5" Type="http://schemas.openxmlformats.org/officeDocument/2006/relationships/image" Target="../media/image52.jpeg"/><Relationship Id="rId10" Type="http://schemas.openxmlformats.org/officeDocument/2006/relationships/image" Target="../media/image57.jpeg"/><Relationship Id="rId4" Type="http://schemas.openxmlformats.org/officeDocument/2006/relationships/image" Target="../media/image51.jpeg"/><Relationship Id="rId9" Type="http://schemas.openxmlformats.org/officeDocument/2006/relationships/image" Target="../media/image56.jpeg"/></Relationships>
</file>

<file path=ppt/slides/_rels/slide14.xml.rels><?xml version="1.0" encoding="UTF-8" standalone="yes"?>
<Relationships xmlns="http://schemas.openxmlformats.org/package/2006/relationships"><Relationship Id="rId3" Type="http://schemas.openxmlformats.org/officeDocument/2006/relationships/image" Target="../media/image60.jpeg"/><Relationship Id="rId7" Type="http://schemas.openxmlformats.org/officeDocument/2006/relationships/image" Target="../media/image64.jpeg"/><Relationship Id="rId2" Type="http://schemas.openxmlformats.org/officeDocument/2006/relationships/image" Target="../media/image59.png"/><Relationship Id="rId1" Type="http://schemas.openxmlformats.org/officeDocument/2006/relationships/slideLayout" Target="../slideLayouts/slideLayout2.xml"/><Relationship Id="rId6" Type="http://schemas.openxmlformats.org/officeDocument/2006/relationships/image" Target="../media/image63.jpeg"/><Relationship Id="rId5" Type="http://schemas.openxmlformats.org/officeDocument/2006/relationships/image" Target="../media/image62.jpeg"/><Relationship Id="rId4" Type="http://schemas.openxmlformats.org/officeDocument/2006/relationships/image" Target="../media/image61.jpeg"/></Relationships>
</file>

<file path=ppt/slides/_rels/slide2.xml.rels><?xml version="1.0" encoding="UTF-8" standalone="yes"?>
<Relationships xmlns="http://schemas.openxmlformats.org/package/2006/relationships"><Relationship Id="rId3" Type="http://schemas.openxmlformats.org/officeDocument/2006/relationships/hyperlink" Target="https://earth.google.com/web/" TargetMode="External"/><Relationship Id="rId7" Type="http://schemas.openxmlformats.org/officeDocument/2006/relationships/image" Target="../media/image8.png"/><Relationship Id="rId2" Type="http://schemas.openxmlformats.org/officeDocument/2006/relationships/slideLayout" Target="../slideLayouts/slideLayout2.xml"/><Relationship Id="rId1" Type="http://schemas.openxmlformats.org/officeDocument/2006/relationships/tags" Target="../tags/tag1.xml"/><Relationship Id="rId6" Type="http://schemas.openxmlformats.org/officeDocument/2006/relationships/image" Target="../media/image7.jpeg"/><Relationship Id="rId5" Type="http://schemas.openxmlformats.org/officeDocument/2006/relationships/image" Target="../media/image6.png"/><Relationship Id="rId4" Type="http://schemas.openxmlformats.org/officeDocument/2006/relationships/hyperlink" Target="https://www.google.com/earth/versions/#earth-pro" TargetMode="External"/></Relationships>
</file>

<file path=ppt/slides/_rels/slide3.xml.rels><?xml version="1.0" encoding="UTF-8" standalone="yes"?>
<Relationships xmlns="http://schemas.openxmlformats.org/package/2006/relationships"><Relationship Id="rId3" Type="http://schemas.openxmlformats.org/officeDocument/2006/relationships/hyperlink" Target="https://gsky.nci.org.au/ows/" TargetMode="External"/><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4.xml.rels><?xml version="1.0" encoding="UTF-8" standalone="yes"?>
<Relationships xmlns="http://schemas.openxmlformats.org/package/2006/relationships"><Relationship Id="rId3" Type="http://schemas.openxmlformats.org/officeDocument/2006/relationships/hyperlink" Target="https://github.com/asivapra/gsky/blob/master/GSKY_Clients/GoogleEarth/WebGoogleEarth/google_earth.cgi" TargetMode="External"/><Relationship Id="rId2" Type="http://schemas.openxmlformats.org/officeDocument/2006/relationships/slideLayout" Target="../slideLayouts/slideLayout2.xml"/><Relationship Id="rId1" Type="http://schemas.openxmlformats.org/officeDocument/2006/relationships/tags" Target="../tags/tag3.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hyperlink" Target="http://130.56.242.19/geoglam.html"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s://github.com/asivapra/gsky/tree/master/GSKY_Clients/GoogleEarth/WebGoogleEarth" TargetMode="External"/><Relationship Id="rId2" Type="http://schemas.openxmlformats.org/officeDocument/2006/relationships/slideLayout" Target="../slideLayouts/slideLayout2.xml"/><Relationship Id="rId1" Type="http://schemas.openxmlformats.org/officeDocument/2006/relationships/tags" Target="../tags/tag4.xml"/><Relationship Id="rId6" Type="http://schemas.openxmlformats.org/officeDocument/2006/relationships/hyperlink" Target="http://localhost:8000/WebGoogleEarth/geoglam.html" TargetMode="External"/><Relationship Id="rId5" Type="http://schemas.openxmlformats.org/officeDocument/2006/relationships/hyperlink" Target="https://github.com/asivapra/gsky/blob/master/Documents/ows/GSKY-Thredds_Integration.pptx" TargetMode="External"/><Relationship Id="rId4" Type="http://schemas.openxmlformats.org/officeDocument/2006/relationships/hyperlink" Target="http://130.56.242.19/geoglam.html" TargetMode="Externa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5.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Layout" Target="../slideLayouts/slideLayout2.xml"/><Relationship Id="rId1" Type="http://schemas.openxmlformats.org/officeDocument/2006/relationships/tags" Target="../tags/tag6.xml"/><Relationship Id="rId6" Type="http://schemas.openxmlformats.org/officeDocument/2006/relationships/image" Target="../media/image12.png"/><Relationship Id="rId5" Type="http://schemas.openxmlformats.org/officeDocument/2006/relationships/image" Target="../media/image9.png"/><Relationship Id="rId4" Type="http://schemas.openxmlformats.org/officeDocument/2006/relationships/hyperlink" Target="http://130.56.242.19/geoglam.html" TargetMode="External"/></Relationships>
</file>

<file path=ppt/slides/_rels/slide8.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hyperlink" Target="https://earth.google.com/web/" TargetMode="External"/><Relationship Id="rId7" Type="http://schemas.openxmlformats.org/officeDocument/2006/relationships/image" Target="../media/image16.png"/><Relationship Id="rId2" Type="http://schemas.openxmlformats.org/officeDocument/2006/relationships/slideLayout" Target="../slideLayouts/slideLayout2.xml"/><Relationship Id="rId1" Type="http://schemas.openxmlformats.org/officeDocument/2006/relationships/tags" Target="../tags/tag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 Id="rId9" Type="http://schemas.openxmlformats.org/officeDocument/2006/relationships/image" Target="../media/image18.png"/></Relationships>
</file>

<file path=ppt/slides/_rels/slide9.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28.png"/><Relationship Id="rId18" Type="http://schemas.openxmlformats.org/officeDocument/2006/relationships/image" Target="../media/image33.png"/><Relationship Id="rId3" Type="http://schemas.openxmlformats.org/officeDocument/2006/relationships/hyperlink" Target="https://earth.google.com/web/" TargetMode="External"/><Relationship Id="rId7" Type="http://schemas.openxmlformats.org/officeDocument/2006/relationships/image" Target="../media/image22.png"/><Relationship Id="rId12" Type="http://schemas.openxmlformats.org/officeDocument/2006/relationships/image" Target="../media/image27.png"/><Relationship Id="rId17" Type="http://schemas.openxmlformats.org/officeDocument/2006/relationships/image" Target="../media/image32.png"/><Relationship Id="rId2" Type="http://schemas.openxmlformats.org/officeDocument/2006/relationships/slideLayout" Target="../slideLayouts/slideLayout2.xml"/><Relationship Id="rId16" Type="http://schemas.openxmlformats.org/officeDocument/2006/relationships/image" Target="../media/image31.png"/><Relationship Id="rId1" Type="http://schemas.openxmlformats.org/officeDocument/2006/relationships/tags" Target="../tags/tag8.xml"/><Relationship Id="rId6" Type="http://schemas.openxmlformats.org/officeDocument/2006/relationships/image" Target="../media/image21.png"/><Relationship Id="rId11" Type="http://schemas.openxmlformats.org/officeDocument/2006/relationships/image" Target="../media/image26.png"/><Relationship Id="rId5" Type="http://schemas.openxmlformats.org/officeDocument/2006/relationships/image" Target="../media/image20.png"/><Relationship Id="rId15" Type="http://schemas.openxmlformats.org/officeDocument/2006/relationships/image" Target="../media/image30.png"/><Relationship Id="rId10" Type="http://schemas.openxmlformats.org/officeDocument/2006/relationships/image" Target="../media/image25.png"/><Relationship Id="rId19" Type="http://schemas.openxmlformats.org/officeDocument/2006/relationships/image" Target="../media/image34.png"/><Relationship Id="rId4" Type="http://schemas.openxmlformats.org/officeDocument/2006/relationships/image" Target="../media/image19.png"/><Relationship Id="rId9" Type="http://schemas.openxmlformats.org/officeDocument/2006/relationships/image" Target="../media/image24.png"/><Relationship Id="rId14"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0F4C3-8F00-4737-9462-E2D81D36D621}"/>
              </a:ext>
            </a:extLst>
          </p:cNvPr>
          <p:cNvSpPr>
            <a:spLocks noGrp="1"/>
          </p:cNvSpPr>
          <p:nvPr>
            <p:ph type="ctrTitle"/>
          </p:nvPr>
        </p:nvSpPr>
        <p:spPr>
          <a:xfrm>
            <a:off x="1672858" y="2457940"/>
            <a:ext cx="8689976" cy="941752"/>
          </a:xfrm>
        </p:spPr>
        <p:txBody>
          <a:bodyPr>
            <a:normAutofit/>
          </a:bodyPr>
          <a:lstStyle/>
          <a:p>
            <a:r>
              <a:rPr lang="en-US" sz="6000" b="1" cap="none">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Google Earth Web</a:t>
            </a:r>
            <a:endParaRPr lang="en-AU" sz="6000" b="1" cap="none">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3" name="Subtitle 2">
            <a:extLst>
              <a:ext uri="{FF2B5EF4-FFF2-40B4-BE49-F238E27FC236}">
                <a16:creationId xmlns:a16="http://schemas.microsoft.com/office/drawing/2014/main" id="{60164928-6661-4389-821D-7D0F1094AE71}"/>
              </a:ext>
            </a:extLst>
          </p:cNvPr>
          <p:cNvSpPr>
            <a:spLocks noGrp="1"/>
          </p:cNvSpPr>
          <p:nvPr>
            <p:ph type="subTitle" idx="1"/>
          </p:nvPr>
        </p:nvSpPr>
        <p:spPr>
          <a:xfrm>
            <a:off x="1751012" y="3347357"/>
            <a:ext cx="8689976" cy="552938"/>
          </a:xfrm>
        </p:spPr>
        <p:txBody>
          <a:bodyPr>
            <a:noAutofit/>
          </a:bodyPr>
          <a:lstStyle/>
          <a:p>
            <a:r>
              <a:rPr lang="en-US" sz="2400" b="1" cap="none">
                <a:effectLst>
                  <a:outerShdw blurRad="38100" dist="38100" dir="2700000" algn="tl">
                    <a:srgbClr val="000000">
                      <a:alpha val="43137"/>
                    </a:srgbClr>
                  </a:outerShdw>
                </a:effectLst>
              </a:rPr>
              <a:t>GskyGE_GEOGLAM </a:t>
            </a:r>
          </a:p>
          <a:p>
            <a:r>
              <a:rPr lang="en-US" sz="2400" b="1" cap="none">
                <a:effectLst>
                  <a:outerShdw blurRad="38100" dist="38100" dir="2700000" algn="tl">
                    <a:srgbClr val="000000">
                      <a:alpha val="43137"/>
                    </a:srgbClr>
                  </a:outerShdw>
                </a:effectLst>
              </a:rPr>
              <a:t> A web app to use Google Earth Web with GEOGLAM</a:t>
            </a:r>
            <a:endParaRPr lang="en-AU" sz="2400" b="1" cap="none">
              <a:effectLst>
                <a:outerShdw blurRad="38100" dist="38100" dir="2700000" algn="tl">
                  <a:srgbClr val="000000">
                    <a:alpha val="43137"/>
                  </a:srgbClr>
                </a:outerShdw>
              </a:effectLst>
            </a:endParaRPr>
          </a:p>
        </p:txBody>
      </p:sp>
      <p:sp>
        <p:nvSpPr>
          <p:cNvPr id="5" name="Rectangle 4">
            <a:extLst>
              <a:ext uri="{FF2B5EF4-FFF2-40B4-BE49-F238E27FC236}">
                <a16:creationId xmlns:a16="http://schemas.microsoft.com/office/drawing/2014/main" id="{4E805DAD-3B5F-428A-B82F-8AA0ADFC6368}"/>
              </a:ext>
            </a:extLst>
          </p:cNvPr>
          <p:cNvSpPr/>
          <p:nvPr/>
        </p:nvSpPr>
        <p:spPr>
          <a:xfrm>
            <a:off x="7817" y="6582091"/>
            <a:ext cx="4095261" cy="2563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700">
                <a:latin typeface="Calibri" panose="020F0502020204030204" pitchFamily="34" charset="0"/>
                <a:cs typeface="Calibri" panose="020F0502020204030204" pitchFamily="34" charset="0"/>
              </a:rPr>
              <a:t>Copyright © 2019 by National Computational Infrastructure, Canberra, ACT, Australia. </a:t>
            </a:r>
          </a:p>
          <a:p>
            <a:r>
              <a:rPr lang="en-US" sz="700">
                <a:latin typeface="Calibri" panose="020F0502020204030204" pitchFamily="34" charset="0"/>
                <a:cs typeface="Calibri" panose="020F0502020204030204" pitchFamily="34" charset="0"/>
              </a:rPr>
              <a:t>Author: Dr. Arapaut V. Sivaprasad.</a:t>
            </a:r>
            <a:endParaRPr lang="en-AU" sz="700">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EBA8B5D4-56FB-48FC-A943-531E9876BE9D}"/>
              </a:ext>
            </a:extLst>
          </p:cNvPr>
          <p:cNvSpPr txBox="1"/>
          <p:nvPr/>
        </p:nvSpPr>
        <p:spPr>
          <a:xfrm>
            <a:off x="10801350" y="6658713"/>
            <a:ext cx="1382833" cy="200055"/>
          </a:xfrm>
          <a:prstGeom prst="rect">
            <a:avLst/>
          </a:prstGeom>
          <a:noFill/>
        </p:spPr>
        <p:txBody>
          <a:bodyPr wrap="square" rtlCol="0">
            <a:spAutoFit/>
          </a:bodyPr>
          <a:lstStyle/>
          <a:p>
            <a:pPr algn="r"/>
            <a:r>
              <a:rPr lang="en-US" sz="700" dirty="0">
                <a:solidFill>
                  <a:schemeClr val="bg1">
                    <a:lumMod val="50000"/>
                  </a:schemeClr>
                </a:solidFill>
                <a:latin typeface="Calibri" panose="020F0502020204030204" pitchFamily="34" charset="0"/>
                <a:cs typeface="Calibri" panose="020F0502020204030204" pitchFamily="34" charset="0"/>
              </a:rPr>
              <a:t>Created: 02 April, 2019</a:t>
            </a:r>
            <a:endParaRPr lang="en-AU" sz="700" dirty="0">
              <a:solidFill>
                <a:schemeClr val="bg1">
                  <a:lumMod val="50000"/>
                </a:schemeClr>
              </a:solidFill>
              <a:latin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59482102-8BB2-401B-B62B-63C53FAACCB2}"/>
              </a:ext>
            </a:extLst>
          </p:cNvPr>
          <p:cNvSpPr txBox="1"/>
          <p:nvPr/>
        </p:nvSpPr>
        <p:spPr>
          <a:xfrm>
            <a:off x="2179864" y="4718957"/>
            <a:ext cx="7903029" cy="769441"/>
          </a:xfrm>
          <a:prstGeom prst="rect">
            <a:avLst/>
          </a:prstGeom>
          <a:noFill/>
        </p:spPr>
        <p:txBody>
          <a:bodyPr wrap="square" rtlCol="0">
            <a:spAutoFit/>
          </a:bodyPr>
          <a:lstStyle/>
          <a:p>
            <a:endParaRPr lang="en-US" sz="1100" b="1">
              <a:solidFill>
                <a:schemeClr val="bg2">
                  <a:lumMod val="60000"/>
                  <a:lumOff val="40000"/>
                </a:schemeClr>
              </a:solidFill>
              <a:latin typeface="Calibri" panose="020F0502020204030204" pitchFamily="34" charset="0"/>
              <a:cs typeface="Calibri" panose="020F0502020204030204" pitchFamily="34" charset="0"/>
            </a:endParaRPr>
          </a:p>
          <a:p>
            <a:r>
              <a:rPr lang="en-US" sz="1100" b="1">
                <a:solidFill>
                  <a:schemeClr val="bg2">
                    <a:lumMod val="60000"/>
                    <a:lumOff val="40000"/>
                  </a:schemeClr>
                </a:solidFill>
                <a:latin typeface="Calibri" panose="020F0502020204030204" pitchFamily="34" charset="0"/>
                <a:cs typeface="Calibri" panose="020F0502020204030204" pitchFamily="34" charset="0"/>
              </a:rPr>
              <a:t>Creates KMLs for Google Earth Web (</a:t>
            </a:r>
            <a:r>
              <a:rPr lang="en-US" sz="1100" b="1">
                <a:solidFill>
                  <a:schemeClr val="bg2">
                    <a:lumMod val="60000"/>
                    <a:lumOff val="40000"/>
                  </a:schemeClr>
                </a:solidFill>
                <a:latin typeface="Calibri" panose="020F0502020204030204" pitchFamily="34" charset="0"/>
                <a:cs typeface="Calibri" panose="020F0502020204030204" pitchFamily="34" charset="0"/>
                <a:hlinkClick r:id="rId2"/>
              </a:rPr>
              <a:t>GEWeb</a:t>
            </a:r>
            <a:r>
              <a:rPr lang="en-US" sz="1100" b="1">
                <a:solidFill>
                  <a:schemeClr val="bg2">
                    <a:lumMod val="60000"/>
                    <a:lumOff val="40000"/>
                  </a:schemeClr>
                </a:solidFill>
                <a:latin typeface="Calibri" panose="020F0502020204030204" pitchFamily="34" charset="0"/>
                <a:cs typeface="Calibri" panose="020F0502020204030204" pitchFamily="34" charset="0"/>
              </a:rPr>
              <a:t>) to simulate GSKY Web Map Service.</a:t>
            </a:r>
          </a:p>
          <a:p>
            <a:endParaRPr lang="en-US" sz="1100" b="1">
              <a:solidFill>
                <a:schemeClr val="bg2">
                  <a:lumMod val="60000"/>
                  <a:lumOff val="40000"/>
                </a:schemeClr>
              </a:solidFill>
              <a:latin typeface="Calibri" panose="020F0502020204030204" pitchFamily="34" charset="0"/>
              <a:cs typeface="Calibri" panose="020F0502020204030204" pitchFamily="34" charset="0"/>
            </a:endParaRPr>
          </a:p>
          <a:p>
            <a:r>
              <a:rPr lang="en-US" sz="1100" b="1">
                <a:solidFill>
                  <a:schemeClr val="bg2">
                    <a:lumMod val="60000"/>
                    <a:lumOff val="40000"/>
                  </a:schemeClr>
                </a:solidFill>
                <a:latin typeface="Calibri" panose="020F0502020204030204" pitchFamily="34" charset="0"/>
                <a:cs typeface="Calibri" panose="020F0502020204030204" pitchFamily="34" charset="0"/>
              </a:rPr>
              <a:t>This app is by far the only way to display GSKY Web Map Service in both spatial and temporal dimensions outside of TerriaMap. </a:t>
            </a:r>
          </a:p>
        </p:txBody>
      </p:sp>
    </p:spTree>
    <p:extLst>
      <p:ext uri="{BB962C8B-B14F-4D97-AF65-F5344CB8AC3E}">
        <p14:creationId xmlns:p14="http://schemas.microsoft.com/office/powerpoint/2010/main" val="1119176477"/>
      </p:ext>
    </p:extLst>
  </p:cSld>
  <p:clrMapOvr>
    <a:masterClrMapping/>
  </p:clrMapOvr>
  <mc:AlternateContent xmlns:mc="http://schemas.openxmlformats.org/markup-compatibility/2006" xmlns:p14="http://schemas.microsoft.com/office/powerpoint/2010/main">
    <mc:Choice Requires="p14">
      <p:transition spd="slow" p14:dur="2000" advTm="8010"/>
    </mc:Choice>
    <mc:Fallback xmlns="">
      <p:transition spd="slow" advTm="801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16E9BE3B-5CCC-4B3B-84F8-EC9829A00BB5}"/>
              </a:ext>
            </a:extLst>
          </p:cNvPr>
          <p:cNvSpPr/>
          <p:nvPr/>
        </p:nvSpPr>
        <p:spPr>
          <a:xfrm>
            <a:off x="115661" y="5769511"/>
            <a:ext cx="3584122" cy="326571"/>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Next: Google Earth Mobile</a:t>
            </a:r>
            <a:endParaRPr lang="en-AU" b="1"/>
          </a:p>
        </p:txBody>
      </p:sp>
      <p:sp>
        <p:nvSpPr>
          <p:cNvPr id="8" name="TextBox 7">
            <a:extLst>
              <a:ext uri="{FF2B5EF4-FFF2-40B4-BE49-F238E27FC236}">
                <a16:creationId xmlns:a16="http://schemas.microsoft.com/office/drawing/2014/main" id="{23F96ADA-3404-4624-B40E-9AB2F9E03808}"/>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User Guide</a:t>
            </a:r>
          </a:p>
        </p:txBody>
      </p:sp>
      <p:sp>
        <p:nvSpPr>
          <p:cNvPr id="9" name="Rectangle 8">
            <a:extLst>
              <a:ext uri="{FF2B5EF4-FFF2-40B4-BE49-F238E27FC236}">
                <a16:creationId xmlns:a16="http://schemas.microsoft.com/office/drawing/2014/main" id="{26317C66-B6BA-4187-9A50-9F56504BF2D4}"/>
              </a:ext>
            </a:extLst>
          </p:cNvPr>
          <p:cNvSpPr/>
          <p:nvPr/>
        </p:nvSpPr>
        <p:spPr>
          <a:xfrm>
            <a:off x="3326311" y="941082"/>
            <a:ext cx="7123297" cy="646331"/>
          </a:xfrm>
          <a:prstGeom prst="rect">
            <a:avLst/>
          </a:prstGeom>
          <a:noFill/>
        </p:spPr>
        <p:txBody>
          <a:bodyPr wrap="none" lIns="91440" tIns="45720" rIns="91440" bIns="45720">
            <a:spAutoFit/>
          </a:bodyPr>
          <a:lstStyle/>
          <a:p>
            <a:pPr algn="ctr"/>
            <a:r>
              <a:rPr lang="en-US" sz="3600" b="1" cap="none" spc="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Calibri" panose="020F0502020204030204" pitchFamily="34" charset="0"/>
                <a:cs typeface="Calibri" panose="020F0502020204030204" pitchFamily="34" charset="0"/>
              </a:rPr>
              <a:t>Get Bounding Box using BBox Finder</a:t>
            </a:r>
          </a:p>
        </p:txBody>
      </p:sp>
      <p:sp>
        <p:nvSpPr>
          <p:cNvPr id="10" name="TextBox 9">
            <a:extLst>
              <a:ext uri="{FF2B5EF4-FFF2-40B4-BE49-F238E27FC236}">
                <a16:creationId xmlns:a16="http://schemas.microsoft.com/office/drawing/2014/main" id="{3D774D94-6A6D-4C24-A38B-3D18A3DEC914}"/>
              </a:ext>
            </a:extLst>
          </p:cNvPr>
          <p:cNvSpPr txBox="1"/>
          <p:nvPr/>
        </p:nvSpPr>
        <p:spPr>
          <a:xfrm>
            <a:off x="922564" y="1673679"/>
            <a:ext cx="6906986" cy="261610"/>
          </a:xfrm>
          <a:prstGeom prst="rect">
            <a:avLst/>
          </a:prstGeom>
          <a:noFill/>
          <a:ln w="3175">
            <a:solidFill>
              <a:schemeClr val="tx1"/>
            </a:solidFill>
          </a:ln>
        </p:spPr>
        <p:txBody>
          <a:bodyPr wrap="square" rtlCol="0">
            <a:spAutoFit/>
          </a:bodyPr>
          <a:lstStyle/>
          <a:p>
            <a:pPr algn="just"/>
            <a:r>
              <a:rPr lang="en-US" sz="1100">
                <a:latin typeface="Calibri" panose="020F0502020204030204" pitchFamily="34" charset="0"/>
                <a:cs typeface="Calibri" panose="020F0502020204030204" pitchFamily="34" charset="0"/>
              </a:rPr>
              <a:t>To display the GSKY layers over a region not listed, you can find its Lat/Lon coordinates using an inbuilt “</a:t>
            </a:r>
            <a:r>
              <a:rPr lang="en-US" sz="1100" b="1">
                <a:latin typeface="Calibri" panose="020F0502020204030204" pitchFamily="34" charset="0"/>
                <a:cs typeface="Calibri" panose="020F0502020204030204" pitchFamily="34" charset="0"/>
              </a:rPr>
              <a:t>Bbox Finder”</a:t>
            </a:r>
            <a:r>
              <a:rPr lang="en-US" sz="1100">
                <a:latin typeface="Calibri" panose="020F0502020204030204" pitchFamily="34" charset="0"/>
                <a:cs typeface="Calibri" panose="020F0502020204030204" pitchFamily="34" charset="0"/>
              </a:rPr>
              <a:t>.</a:t>
            </a:r>
          </a:p>
        </p:txBody>
      </p:sp>
      <p:pic>
        <p:nvPicPr>
          <p:cNvPr id="12" name="Picture 11">
            <a:extLst>
              <a:ext uri="{FF2B5EF4-FFF2-40B4-BE49-F238E27FC236}">
                <a16:creationId xmlns:a16="http://schemas.microsoft.com/office/drawing/2014/main" id="{0880187D-B75D-4BD8-B484-31FB1AA16C3C}"/>
              </a:ext>
            </a:extLst>
          </p:cNvPr>
          <p:cNvPicPr>
            <a:picLocks noChangeAspect="1"/>
          </p:cNvPicPr>
          <p:nvPr/>
        </p:nvPicPr>
        <p:blipFill>
          <a:blip r:embed="rId3"/>
          <a:stretch>
            <a:fillRect/>
          </a:stretch>
        </p:blipFill>
        <p:spPr>
          <a:xfrm>
            <a:off x="922564" y="3471109"/>
            <a:ext cx="4068180" cy="2139455"/>
          </a:xfrm>
          <a:prstGeom prst="rect">
            <a:avLst/>
          </a:prstGeom>
          <a:ln w="3175">
            <a:solidFill>
              <a:schemeClr val="tx1"/>
            </a:solidFill>
          </a:ln>
        </p:spPr>
      </p:pic>
      <p:sp>
        <p:nvSpPr>
          <p:cNvPr id="13" name="Rectangle 12">
            <a:extLst>
              <a:ext uri="{FF2B5EF4-FFF2-40B4-BE49-F238E27FC236}">
                <a16:creationId xmlns:a16="http://schemas.microsoft.com/office/drawing/2014/main" id="{F36BBE9D-1446-446F-B1FE-1866BC2F8133}"/>
              </a:ext>
            </a:extLst>
          </p:cNvPr>
          <p:cNvSpPr/>
          <p:nvPr/>
        </p:nvSpPr>
        <p:spPr>
          <a:xfrm>
            <a:off x="953038" y="3931064"/>
            <a:ext cx="127443" cy="11109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4" name="Picture 13">
            <a:extLst>
              <a:ext uri="{FF2B5EF4-FFF2-40B4-BE49-F238E27FC236}">
                <a16:creationId xmlns:a16="http://schemas.microsoft.com/office/drawing/2014/main" id="{1CEEBF45-9BF4-4191-BBAA-58B4E1D69296}"/>
              </a:ext>
            </a:extLst>
          </p:cNvPr>
          <p:cNvPicPr>
            <a:picLocks noChangeAspect="1"/>
          </p:cNvPicPr>
          <p:nvPr/>
        </p:nvPicPr>
        <p:blipFill>
          <a:blip r:embed="rId4"/>
          <a:stretch>
            <a:fillRect/>
          </a:stretch>
        </p:blipFill>
        <p:spPr>
          <a:xfrm>
            <a:off x="922564" y="2012281"/>
            <a:ext cx="5380952" cy="1371429"/>
          </a:xfrm>
          <a:prstGeom prst="rect">
            <a:avLst/>
          </a:prstGeom>
          <a:ln w="3175">
            <a:solidFill>
              <a:schemeClr val="tx1"/>
            </a:solidFill>
          </a:ln>
        </p:spPr>
      </p:pic>
      <p:sp>
        <p:nvSpPr>
          <p:cNvPr id="15" name="Rectangle 14">
            <a:extLst>
              <a:ext uri="{FF2B5EF4-FFF2-40B4-BE49-F238E27FC236}">
                <a16:creationId xmlns:a16="http://schemas.microsoft.com/office/drawing/2014/main" id="{776C7C21-C2F9-4559-A7E0-4F75524C6E47}"/>
              </a:ext>
            </a:extLst>
          </p:cNvPr>
          <p:cNvSpPr/>
          <p:nvPr/>
        </p:nvSpPr>
        <p:spPr>
          <a:xfrm>
            <a:off x="5315484" y="2461189"/>
            <a:ext cx="756000" cy="19655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7" name="Picture 16">
            <a:extLst>
              <a:ext uri="{FF2B5EF4-FFF2-40B4-BE49-F238E27FC236}">
                <a16:creationId xmlns:a16="http://schemas.microsoft.com/office/drawing/2014/main" id="{ACD07767-15C4-49BB-AE86-BD231A3761EF}"/>
              </a:ext>
            </a:extLst>
          </p:cNvPr>
          <p:cNvPicPr>
            <a:picLocks noChangeAspect="1"/>
          </p:cNvPicPr>
          <p:nvPr/>
        </p:nvPicPr>
        <p:blipFill>
          <a:blip r:embed="rId5"/>
          <a:stretch>
            <a:fillRect/>
          </a:stretch>
        </p:blipFill>
        <p:spPr>
          <a:xfrm>
            <a:off x="922564" y="3471109"/>
            <a:ext cx="4071057" cy="2139455"/>
          </a:xfrm>
          <a:prstGeom prst="rect">
            <a:avLst/>
          </a:prstGeom>
        </p:spPr>
      </p:pic>
      <p:sp>
        <p:nvSpPr>
          <p:cNvPr id="18" name="Rectangle 17">
            <a:extLst>
              <a:ext uri="{FF2B5EF4-FFF2-40B4-BE49-F238E27FC236}">
                <a16:creationId xmlns:a16="http://schemas.microsoft.com/office/drawing/2014/main" id="{98C8D34D-A703-4698-9D76-6957F727974B}"/>
              </a:ext>
            </a:extLst>
          </p:cNvPr>
          <p:cNvSpPr/>
          <p:nvPr/>
        </p:nvSpPr>
        <p:spPr>
          <a:xfrm>
            <a:off x="2307365" y="2492341"/>
            <a:ext cx="2273181" cy="134249"/>
          </a:xfrm>
          <a:prstGeom prst="rect">
            <a:avLst/>
          </a:prstGeom>
          <a:solidFill>
            <a:srgbClr val="F7F5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2" name="Rectangle 21">
            <a:extLst>
              <a:ext uri="{FF2B5EF4-FFF2-40B4-BE49-F238E27FC236}">
                <a16:creationId xmlns:a16="http://schemas.microsoft.com/office/drawing/2014/main" id="{12C62A7B-6F66-4AB2-9003-B74C60E88297}"/>
              </a:ext>
            </a:extLst>
          </p:cNvPr>
          <p:cNvSpPr/>
          <p:nvPr/>
        </p:nvSpPr>
        <p:spPr>
          <a:xfrm>
            <a:off x="6096000" y="2461189"/>
            <a:ext cx="207516" cy="19655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31" name="Picture 30">
            <a:extLst>
              <a:ext uri="{FF2B5EF4-FFF2-40B4-BE49-F238E27FC236}">
                <a16:creationId xmlns:a16="http://schemas.microsoft.com/office/drawing/2014/main" id="{3B5F27CE-5660-4363-BE28-E2291F6BA685}"/>
              </a:ext>
            </a:extLst>
          </p:cNvPr>
          <p:cNvPicPr>
            <a:picLocks noChangeAspect="1"/>
          </p:cNvPicPr>
          <p:nvPr/>
        </p:nvPicPr>
        <p:blipFill>
          <a:blip r:embed="rId6"/>
          <a:stretch>
            <a:fillRect/>
          </a:stretch>
        </p:blipFill>
        <p:spPr>
          <a:xfrm>
            <a:off x="6373532" y="2012281"/>
            <a:ext cx="4024800" cy="3610783"/>
          </a:xfrm>
          <a:prstGeom prst="rect">
            <a:avLst/>
          </a:prstGeom>
        </p:spPr>
      </p:pic>
    </p:spTree>
    <p:custDataLst>
      <p:tags r:id="rId1"/>
    </p:custDataLst>
    <p:extLst>
      <p:ext uri="{BB962C8B-B14F-4D97-AF65-F5344CB8AC3E}">
        <p14:creationId xmlns:p14="http://schemas.microsoft.com/office/powerpoint/2010/main" val="3459608283"/>
      </p:ext>
    </p:extLst>
  </p:cSld>
  <p:clrMapOvr>
    <a:masterClrMapping/>
  </p:clrMapOvr>
  <mc:AlternateContent xmlns:mc="http://schemas.openxmlformats.org/markup-compatibility/2006" xmlns:p14="http://schemas.microsoft.com/office/powerpoint/2010/main">
    <mc:Choice Requires="p14">
      <p:transition spd="slow" p14:dur="2000" advTm="24583"/>
    </mc:Choice>
    <mc:Fallback xmlns="">
      <p:transition spd="slow" advTm="2458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2000"/>
                                        <p:tgtEl>
                                          <p:spTgt spid="15"/>
                                        </p:tgtEl>
                                      </p:cBhvr>
                                    </p:animEffect>
                                    <p:anim calcmode="lin" valueType="num">
                                      <p:cBhvr>
                                        <p:cTn id="8" dur="2000" fill="hold"/>
                                        <p:tgtEl>
                                          <p:spTgt spid="15"/>
                                        </p:tgtEl>
                                        <p:attrNameLst>
                                          <p:attrName>ppt_w</p:attrName>
                                        </p:attrNameLst>
                                      </p:cBhvr>
                                      <p:tavLst>
                                        <p:tav tm="0" fmla="#ppt_w*sin(2.5*pi*$)">
                                          <p:val>
                                            <p:fltVal val="0"/>
                                          </p:val>
                                        </p:tav>
                                        <p:tav tm="100000">
                                          <p:val>
                                            <p:fltVal val="1"/>
                                          </p:val>
                                        </p:tav>
                                      </p:tavLst>
                                    </p:anim>
                                    <p:anim calcmode="lin" valueType="num">
                                      <p:cBhvr>
                                        <p:cTn id="9" dur="2000" fill="hold"/>
                                        <p:tgtEl>
                                          <p:spTgt spid="15"/>
                                        </p:tgtEl>
                                        <p:attrNameLst>
                                          <p:attrName>ppt_h</p:attrName>
                                        </p:attrNameLst>
                                      </p:cBhvr>
                                      <p:tavLst>
                                        <p:tav tm="0">
                                          <p:val>
                                            <p:strVal val="#ppt_h"/>
                                          </p:val>
                                        </p:tav>
                                        <p:tav tm="100000">
                                          <p:val>
                                            <p:strVal val="#ppt_h"/>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500"/>
                                        <p:tgtEl>
                                          <p:spTgt spid="12"/>
                                        </p:tgtEl>
                                      </p:cBhvr>
                                    </p:animEffect>
                                  </p:childTnLst>
                                </p:cTn>
                              </p:par>
                            </p:childTnLst>
                          </p:cTn>
                        </p:par>
                      </p:childTnLst>
                    </p:cTn>
                  </p:par>
                  <p:par>
                    <p:cTn id="15" fill="hold">
                      <p:stCondLst>
                        <p:cond delay="indefinite"/>
                      </p:stCondLst>
                      <p:childTnLst>
                        <p:par>
                          <p:cTn id="16" fill="hold">
                            <p:stCondLst>
                              <p:cond delay="0"/>
                            </p:stCondLst>
                            <p:childTnLst>
                              <p:par>
                                <p:cTn id="17" presetID="45"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2000"/>
                                        <p:tgtEl>
                                          <p:spTgt spid="13"/>
                                        </p:tgtEl>
                                      </p:cBhvr>
                                    </p:animEffect>
                                    <p:anim calcmode="lin" valueType="num">
                                      <p:cBhvr>
                                        <p:cTn id="20" dur="2000" fill="hold"/>
                                        <p:tgtEl>
                                          <p:spTgt spid="13"/>
                                        </p:tgtEl>
                                        <p:attrNameLst>
                                          <p:attrName>ppt_w</p:attrName>
                                        </p:attrNameLst>
                                      </p:cBhvr>
                                      <p:tavLst>
                                        <p:tav tm="0" fmla="#ppt_w*sin(2.5*pi*$)">
                                          <p:val>
                                            <p:fltVal val="0"/>
                                          </p:val>
                                        </p:tav>
                                        <p:tav tm="100000">
                                          <p:val>
                                            <p:fltVal val="1"/>
                                          </p:val>
                                        </p:tav>
                                      </p:tavLst>
                                    </p:anim>
                                    <p:anim calcmode="lin" valueType="num">
                                      <p:cBhvr>
                                        <p:cTn id="21" dur="2000" fill="hold"/>
                                        <p:tgtEl>
                                          <p:spTgt spid="13"/>
                                        </p:tgtEl>
                                        <p:attrNameLst>
                                          <p:attrName>ppt_h</p:attrName>
                                        </p:attrNameLst>
                                      </p:cBhvr>
                                      <p:tavLst>
                                        <p:tav tm="0">
                                          <p:val>
                                            <p:strVal val="#ppt_h"/>
                                          </p:val>
                                        </p:tav>
                                        <p:tav tm="100000">
                                          <p:val>
                                            <p:strVal val="#ppt_h"/>
                                          </p:val>
                                        </p:tav>
                                      </p:tavLst>
                                    </p:anim>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fade">
                                      <p:cBhvr>
                                        <p:cTn id="26" dur="500"/>
                                        <p:tgtEl>
                                          <p:spTgt spid="17"/>
                                        </p:tgtEl>
                                      </p:cBhvr>
                                    </p:animEffect>
                                  </p:childTnLst>
                                </p:cTn>
                              </p:par>
                            </p:childTnLst>
                          </p:cTn>
                        </p:par>
                      </p:childTnLst>
                    </p:cTn>
                  </p:par>
                  <p:par>
                    <p:cTn id="27" fill="hold">
                      <p:stCondLst>
                        <p:cond delay="indefinite"/>
                      </p:stCondLst>
                      <p:childTnLst>
                        <p:par>
                          <p:cTn id="28" fill="hold">
                            <p:stCondLst>
                              <p:cond delay="0"/>
                            </p:stCondLst>
                            <p:childTnLst>
                              <p:par>
                                <p:cTn id="29" presetID="45" presetClass="entr" presetSubtype="0" fill="hold" grpId="0" nodeType="click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fade">
                                      <p:cBhvr>
                                        <p:cTn id="31" dur="2000"/>
                                        <p:tgtEl>
                                          <p:spTgt spid="22"/>
                                        </p:tgtEl>
                                      </p:cBhvr>
                                    </p:animEffect>
                                    <p:anim calcmode="lin" valueType="num">
                                      <p:cBhvr>
                                        <p:cTn id="32" dur="2000" fill="hold"/>
                                        <p:tgtEl>
                                          <p:spTgt spid="22"/>
                                        </p:tgtEl>
                                        <p:attrNameLst>
                                          <p:attrName>ppt_w</p:attrName>
                                        </p:attrNameLst>
                                      </p:cBhvr>
                                      <p:tavLst>
                                        <p:tav tm="0" fmla="#ppt_w*sin(2.5*pi*$)">
                                          <p:val>
                                            <p:fltVal val="0"/>
                                          </p:val>
                                        </p:tav>
                                        <p:tav tm="100000">
                                          <p:val>
                                            <p:fltVal val="1"/>
                                          </p:val>
                                        </p:tav>
                                      </p:tavLst>
                                    </p:anim>
                                    <p:anim calcmode="lin" valueType="num">
                                      <p:cBhvr>
                                        <p:cTn id="33" dur="2000" fill="hold"/>
                                        <p:tgtEl>
                                          <p:spTgt spid="22"/>
                                        </p:tgtEl>
                                        <p:attrNameLst>
                                          <p:attrName>ppt_h</p:attrName>
                                        </p:attrNameLst>
                                      </p:cBhvr>
                                      <p:tavLst>
                                        <p:tav tm="0">
                                          <p:val>
                                            <p:strVal val="#ppt_h"/>
                                          </p:val>
                                        </p:tav>
                                        <p:tav tm="100000">
                                          <p:val>
                                            <p:strVal val="#ppt_h"/>
                                          </p:val>
                                        </p:tav>
                                      </p:tavLst>
                                    </p:anim>
                                  </p:childTnLst>
                                </p:cTn>
                              </p:par>
                            </p:childTnLst>
                          </p:cTn>
                        </p:par>
                      </p:childTnLst>
                    </p:cTn>
                  </p:par>
                  <p:par>
                    <p:cTn id="34" fill="hold">
                      <p:stCondLst>
                        <p:cond delay="indefinite"/>
                      </p:stCondLst>
                      <p:childTnLst>
                        <p:par>
                          <p:cTn id="35" fill="hold">
                            <p:stCondLst>
                              <p:cond delay="0"/>
                            </p:stCondLst>
                            <p:childTnLst>
                              <p:par>
                                <p:cTn id="36" presetID="1" presetClass="exit" presetSubtype="0" fill="hold" grpId="0" nodeType="clickEffect">
                                  <p:stCondLst>
                                    <p:cond delay="0"/>
                                  </p:stCondLst>
                                  <p:childTnLst>
                                    <p:set>
                                      <p:cBhvr>
                                        <p:cTn id="37" dur="1" fill="hold">
                                          <p:stCondLst>
                                            <p:cond delay="0"/>
                                          </p:stCondLst>
                                        </p:cTn>
                                        <p:tgtEl>
                                          <p:spTgt spid="18"/>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1"/>
                                        </p:tgtEl>
                                        <p:attrNameLst>
                                          <p:attrName>style.visibility</p:attrName>
                                        </p:attrNameLst>
                                      </p:cBhvr>
                                      <p:to>
                                        <p:strVal val="visible"/>
                                      </p:to>
                                    </p:set>
                                    <p:animEffect transition="in" filter="fade">
                                      <p:cBhvr>
                                        <p:cTn id="42" dur="500"/>
                                        <p:tgtEl>
                                          <p:spTgt spid="31"/>
                                        </p:tgtEl>
                                      </p:cBhvr>
                                    </p:animEffect>
                                  </p:childTnLst>
                                </p:cTn>
                              </p:par>
                            </p:childTnLst>
                          </p:cTn>
                        </p:par>
                      </p:childTnLst>
                    </p:cTn>
                  </p:par>
                  <p:par>
                    <p:cTn id="43" fill="hold">
                      <p:stCondLst>
                        <p:cond delay="indefinite"/>
                      </p:stCondLst>
                      <p:childTnLst>
                        <p:par>
                          <p:cTn id="44" fill="hold">
                            <p:stCondLst>
                              <p:cond delay="0"/>
                            </p:stCondLst>
                            <p:childTnLst>
                              <p:par>
                                <p:cTn id="45" presetID="14" presetClass="entr" presetSubtype="10" fill="hold" grpId="0" nodeType="clickEffect">
                                  <p:stCondLst>
                                    <p:cond delay="0"/>
                                  </p:stCondLst>
                                  <p:childTnLst>
                                    <p:set>
                                      <p:cBhvr>
                                        <p:cTn id="46" dur="1" fill="hold">
                                          <p:stCondLst>
                                            <p:cond delay="0"/>
                                          </p:stCondLst>
                                        </p:cTn>
                                        <p:tgtEl>
                                          <p:spTgt spid="3"/>
                                        </p:tgtEl>
                                        <p:attrNameLst>
                                          <p:attrName>style.visibility</p:attrName>
                                        </p:attrNameLst>
                                      </p:cBhvr>
                                      <p:to>
                                        <p:strVal val="visible"/>
                                      </p:to>
                                    </p:set>
                                    <p:animEffect transition="in" filter="randombar(horizontal)">
                                      <p:cBhvr>
                                        <p:cTn id="4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3" grpId="0" animBg="1"/>
      <p:bldP spid="15" grpId="0" animBg="1"/>
      <p:bldP spid="18" grpId="0" animBg="1"/>
      <p:bldP spid="2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16E9BE3B-5CCC-4B3B-84F8-EC9829A00BB5}"/>
              </a:ext>
            </a:extLst>
          </p:cNvPr>
          <p:cNvSpPr/>
          <p:nvPr/>
        </p:nvSpPr>
        <p:spPr>
          <a:xfrm>
            <a:off x="115661" y="5769511"/>
            <a:ext cx="3584122" cy="326571"/>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Next: Google Earth Mobile (Contd.)</a:t>
            </a:r>
            <a:endParaRPr lang="en-AU" b="1"/>
          </a:p>
        </p:txBody>
      </p:sp>
      <p:sp>
        <p:nvSpPr>
          <p:cNvPr id="8" name="TextBox 7">
            <a:extLst>
              <a:ext uri="{FF2B5EF4-FFF2-40B4-BE49-F238E27FC236}">
                <a16:creationId xmlns:a16="http://schemas.microsoft.com/office/drawing/2014/main" id="{23F96ADA-3404-4624-B40E-9AB2F9E03808}"/>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User Guide</a:t>
            </a:r>
          </a:p>
        </p:txBody>
      </p:sp>
      <p:sp>
        <p:nvSpPr>
          <p:cNvPr id="9" name="Rectangle 8">
            <a:extLst>
              <a:ext uri="{FF2B5EF4-FFF2-40B4-BE49-F238E27FC236}">
                <a16:creationId xmlns:a16="http://schemas.microsoft.com/office/drawing/2014/main" id="{26317C66-B6BA-4187-9A50-9F56504BF2D4}"/>
              </a:ext>
            </a:extLst>
          </p:cNvPr>
          <p:cNvSpPr/>
          <p:nvPr/>
        </p:nvSpPr>
        <p:spPr>
          <a:xfrm>
            <a:off x="3632716" y="941082"/>
            <a:ext cx="6510500" cy="646331"/>
          </a:xfrm>
          <a:prstGeom prst="rect">
            <a:avLst/>
          </a:prstGeom>
          <a:noFill/>
        </p:spPr>
        <p:txBody>
          <a:bodyPr wrap="none" lIns="91440" tIns="45720" rIns="91440" bIns="45720">
            <a:spAutoFit/>
          </a:bodyPr>
          <a:lstStyle/>
          <a:p>
            <a:pPr algn="ctr"/>
            <a:r>
              <a:rPr lang="en-US" sz="3600" b="1" cap="none" spc="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Calibri" panose="020F0502020204030204" pitchFamily="34" charset="0"/>
                <a:cs typeface="Calibri" panose="020F0502020204030204" pitchFamily="34" charset="0"/>
              </a:rPr>
              <a:t>Google Earth Mobile - Setup VPN</a:t>
            </a:r>
          </a:p>
        </p:txBody>
      </p:sp>
      <p:sp>
        <p:nvSpPr>
          <p:cNvPr id="2" name="TextBox 1">
            <a:extLst>
              <a:ext uri="{FF2B5EF4-FFF2-40B4-BE49-F238E27FC236}">
                <a16:creationId xmlns:a16="http://schemas.microsoft.com/office/drawing/2014/main" id="{0C46AAF3-5A1A-47FF-A17D-1F53B9215876}"/>
              </a:ext>
            </a:extLst>
          </p:cNvPr>
          <p:cNvSpPr txBox="1"/>
          <p:nvPr/>
        </p:nvSpPr>
        <p:spPr>
          <a:xfrm>
            <a:off x="815019" y="1666430"/>
            <a:ext cx="7329123" cy="261610"/>
          </a:xfrm>
          <a:prstGeom prst="rect">
            <a:avLst/>
          </a:prstGeom>
          <a:noFill/>
          <a:ln w="3175">
            <a:solidFill>
              <a:schemeClr val="tx1"/>
            </a:solidFill>
          </a:ln>
        </p:spPr>
        <p:txBody>
          <a:bodyPr wrap="square" rtlCol="0">
            <a:spAutoFit/>
          </a:bodyPr>
          <a:lstStyle/>
          <a:p>
            <a:pPr algn="just"/>
            <a:r>
              <a:rPr lang="en-US" sz="1100">
                <a:latin typeface="Calibri" panose="020F0502020204030204" pitchFamily="34" charset="0"/>
                <a:cs typeface="Calibri" panose="020F0502020204030204" pitchFamily="34" charset="0"/>
              </a:rPr>
              <a:t>This section describes the use of GskyGE on mobiles. Firstly, the VPN and Google Earth Apps must be installed.</a:t>
            </a:r>
            <a:endParaRPr lang="en-AU" sz="1100">
              <a:latin typeface="Calibri" panose="020F0502020204030204" pitchFamily="34" charset="0"/>
              <a:cs typeface="Calibri" panose="020F0502020204030204" pitchFamily="34" charset="0"/>
            </a:endParaRPr>
          </a:p>
        </p:txBody>
      </p:sp>
      <p:pic>
        <p:nvPicPr>
          <p:cNvPr id="4098" name="Picture 2" descr="f6935d9a-b934-4ec5-b1c9-aea2f7e52373@ausprd01">
            <a:extLst>
              <a:ext uri="{FF2B5EF4-FFF2-40B4-BE49-F238E27FC236}">
                <a16:creationId xmlns:a16="http://schemas.microsoft.com/office/drawing/2014/main" id="{0908143E-B330-4DF9-91CE-B79BD29934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5019" y="2162053"/>
            <a:ext cx="1968179" cy="354272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5EBD0006-BA42-4DEC-81E6-3D8024DD0D86}"/>
              </a:ext>
            </a:extLst>
          </p:cNvPr>
          <p:cNvSpPr/>
          <p:nvPr/>
        </p:nvSpPr>
        <p:spPr>
          <a:xfrm>
            <a:off x="2478280" y="2674834"/>
            <a:ext cx="247828" cy="25970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4099" name="Picture 3" descr="6be73963-453a-4c8b-bfff-cd2675f13b95@ausprd01">
            <a:extLst>
              <a:ext uri="{FF2B5EF4-FFF2-40B4-BE49-F238E27FC236}">
                <a16:creationId xmlns:a16="http://schemas.microsoft.com/office/drawing/2014/main" id="{0A0D9183-AEFD-413E-BABE-08948D2631E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5019" y="2162053"/>
            <a:ext cx="1968179" cy="354272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4100" name="Picture 4" descr="1d7a1546-ce06-45cc-b475-159962286165@ausprd01">
            <a:extLst>
              <a:ext uri="{FF2B5EF4-FFF2-40B4-BE49-F238E27FC236}">
                <a16:creationId xmlns:a16="http://schemas.microsoft.com/office/drawing/2014/main" id="{C5F0034F-82A5-40BB-AD87-3A90AEAF2B6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5019" y="2162053"/>
            <a:ext cx="1968179" cy="3542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3C2F96AF-FCE6-4BA9-B321-BE67C43DF8E9}"/>
              </a:ext>
            </a:extLst>
          </p:cNvPr>
          <p:cNvSpPr/>
          <p:nvPr/>
        </p:nvSpPr>
        <p:spPr>
          <a:xfrm>
            <a:off x="1914258" y="2934536"/>
            <a:ext cx="811850" cy="1590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4101" name="Picture 5" descr="43b38f3e-f238-4111-a3ec-86b105bc7fff@ausprd01">
            <a:extLst>
              <a:ext uri="{FF2B5EF4-FFF2-40B4-BE49-F238E27FC236}">
                <a16:creationId xmlns:a16="http://schemas.microsoft.com/office/drawing/2014/main" id="{49D534BA-B60B-4DA8-8EC6-E92DAC0DC83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67605" y="2162054"/>
            <a:ext cx="1968179" cy="354272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34" name="Rectangle 33">
            <a:extLst>
              <a:ext uri="{FF2B5EF4-FFF2-40B4-BE49-F238E27FC236}">
                <a16:creationId xmlns:a16="http://schemas.microsoft.com/office/drawing/2014/main" id="{73937A76-9C4F-4D6D-AC15-DCA045DF9B4D}"/>
              </a:ext>
            </a:extLst>
          </p:cNvPr>
          <p:cNvSpPr/>
          <p:nvPr/>
        </p:nvSpPr>
        <p:spPr>
          <a:xfrm>
            <a:off x="3608972" y="2908898"/>
            <a:ext cx="811850" cy="1590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2" name="Rectangle 41">
            <a:extLst>
              <a:ext uri="{FF2B5EF4-FFF2-40B4-BE49-F238E27FC236}">
                <a16:creationId xmlns:a16="http://schemas.microsoft.com/office/drawing/2014/main" id="{4B31D0E4-2A15-42C1-A102-C9102E4A9262}"/>
              </a:ext>
            </a:extLst>
          </p:cNvPr>
          <p:cNvSpPr/>
          <p:nvPr/>
        </p:nvSpPr>
        <p:spPr>
          <a:xfrm>
            <a:off x="4465046" y="2317165"/>
            <a:ext cx="344304" cy="1590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4102" name="Picture 6" descr="71e597bf-2c2c-4994-aa41-c1d28ee7ed34@ausprd01">
            <a:extLst>
              <a:ext uri="{FF2B5EF4-FFF2-40B4-BE49-F238E27FC236}">
                <a16:creationId xmlns:a16="http://schemas.microsoft.com/office/drawing/2014/main" id="{A16A75B9-F028-4612-BAFF-61C49C91FF3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20191" y="2162053"/>
            <a:ext cx="1968179" cy="354272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43" name="Rectangle 42">
            <a:extLst>
              <a:ext uri="{FF2B5EF4-FFF2-40B4-BE49-F238E27FC236}">
                <a16:creationId xmlns:a16="http://schemas.microsoft.com/office/drawing/2014/main" id="{4DD89540-0A0C-4D0E-8769-24ED8F84F162}"/>
              </a:ext>
            </a:extLst>
          </p:cNvPr>
          <p:cNvSpPr/>
          <p:nvPr/>
        </p:nvSpPr>
        <p:spPr>
          <a:xfrm>
            <a:off x="6498945" y="2692520"/>
            <a:ext cx="344304" cy="17494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4103" name="Picture 7" descr="3b37ba2a-f319-478b-ad71-f8597ab7f887@ausprd01">
            <a:extLst>
              <a:ext uri="{FF2B5EF4-FFF2-40B4-BE49-F238E27FC236}">
                <a16:creationId xmlns:a16="http://schemas.microsoft.com/office/drawing/2014/main" id="{A3CAC7C4-071F-4FF5-8F2F-152B88570DC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20191" y="2162054"/>
            <a:ext cx="1968179" cy="354272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44" name="Rectangle 43">
            <a:extLst>
              <a:ext uri="{FF2B5EF4-FFF2-40B4-BE49-F238E27FC236}">
                <a16:creationId xmlns:a16="http://schemas.microsoft.com/office/drawing/2014/main" id="{719C887F-70D2-455C-A2CD-17CDBBB35719}"/>
              </a:ext>
            </a:extLst>
          </p:cNvPr>
          <p:cNvSpPr/>
          <p:nvPr/>
        </p:nvSpPr>
        <p:spPr>
          <a:xfrm>
            <a:off x="6437156" y="2317165"/>
            <a:ext cx="416607" cy="1590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4104" name="Picture 8" descr="fa277a19-353a-483c-b5ba-db9d5b0b1fde@ausprd01">
            <a:extLst>
              <a:ext uri="{FF2B5EF4-FFF2-40B4-BE49-F238E27FC236}">
                <a16:creationId xmlns:a16="http://schemas.microsoft.com/office/drawing/2014/main" id="{3411902E-A66A-42EE-A6D1-537C152E650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972777" y="2162053"/>
            <a:ext cx="1968179" cy="354272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45" name="Rectangle 44">
            <a:extLst>
              <a:ext uri="{FF2B5EF4-FFF2-40B4-BE49-F238E27FC236}">
                <a16:creationId xmlns:a16="http://schemas.microsoft.com/office/drawing/2014/main" id="{3EE0B6A4-1830-4568-BC89-B4FB64486A50}"/>
              </a:ext>
            </a:extLst>
          </p:cNvPr>
          <p:cNvSpPr/>
          <p:nvPr/>
        </p:nvSpPr>
        <p:spPr>
          <a:xfrm>
            <a:off x="8567604" y="2684367"/>
            <a:ext cx="313004" cy="19244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8" name="Rectangle 47">
            <a:extLst>
              <a:ext uri="{FF2B5EF4-FFF2-40B4-BE49-F238E27FC236}">
                <a16:creationId xmlns:a16="http://schemas.microsoft.com/office/drawing/2014/main" id="{E871294E-2AA2-44B0-84B4-9742FA433443}"/>
              </a:ext>
            </a:extLst>
          </p:cNvPr>
          <p:cNvSpPr/>
          <p:nvPr/>
        </p:nvSpPr>
        <p:spPr>
          <a:xfrm>
            <a:off x="7558706" y="2166167"/>
            <a:ext cx="194351" cy="9875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9" name="Rectangle 48">
            <a:extLst>
              <a:ext uri="{FF2B5EF4-FFF2-40B4-BE49-F238E27FC236}">
                <a16:creationId xmlns:a16="http://schemas.microsoft.com/office/drawing/2014/main" id="{4F532B12-5631-45D5-9C12-6997398CF4CE}"/>
              </a:ext>
            </a:extLst>
          </p:cNvPr>
          <p:cNvSpPr/>
          <p:nvPr/>
        </p:nvSpPr>
        <p:spPr>
          <a:xfrm>
            <a:off x="5644195" y="2934536"/>
            <a:ext cx="504095" cy="1590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0" name="Rectangle 49">
            <a:extLst>
              <a:ext uri="{FF2B5EF4-FFF2-40B4-BE49-F238E27FC236}">
                <a16:creationId xmlns:a16="http://schemas.microsoft.com/office/drawing/2014/main" id="{ABBFA0BE-0544-47E5-B368-86E93910F1F5}"/>
              </a:ext>
            </a:extLst>
          </p:cNvPr>
          <p:cNvSpPr/>
          <p:nvPr/>
        </p:nvSpPr>
        <p:spPr>
          <a:xfrm>
            <a:off x="5642031" y="3153400"/>
            <a:ext cx="609956" cy="1590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custDataLst>
      <p:tags r:id="rId1"/>
    </p:custDataLst>
    <p:extLst>
      <p:ext uri="{BB962C8B-B14F-4D97-AF65-F5344CB8AC3E}">
        <p14:creationId xmlns:p14="http://schemas.microsoft.com/office/powerpoint/2010/main" val="2355001252"/>
      </p:ext>
    </p:extLst>
  </p:cSld>
  <p:clrMapOvr>
    <a:masterClrMapping/>
  </p:clrMapOvr>
  <mc:AlternateContent xmlns:mc="http://schemas.openxmlformats.org/markup-compatibility/2006" xmlns:p14="http://schemas.microsoft.com/office/powerpoint/2010/main">
    <mc:Choice Requires="p14">
      <p:transition spd="slow" p14:dur="2000" advTm="50120"/>
    </mc:Choice>
    <mc:Fallback xmlns="">
      <p:transition spd="slow" advTm="5012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animEffect transition="in" filter="fade">
                                      <p:cBhvr>
                                        <p:cTn id="7" dur="500"/>
                                        <p:tgtEl>
                                          <p:spTgt spid="4098"/>
                                        </p:tgtEl>
                                      </p:cBhvr>
                                    </p:animEffect>
                                  </p:childTnLst>
                                </p:cTn>
                              </p:par>
                            </p:childTnLst>
                          </p:cTn>
                        </p:par>
                      </p:childTnLst>
                    </p:cTn>
                  </p:par>
                  <p:par>
                    <p:cTn id="8" fill="hold">
                      <p:stCondLst>
                        <p:cond delay="indefinite"/>
                      </p:stCondLst>
                      <p:childTnLst>
                        <p:par>
                          <p:cTn id="9" fill="hold">
                            <p:stCondLst>
                              <p:cond delay="0"/>
                            </p:stCondLst>
                            <p:childTnLst>
                              <p:par>
                                <p:cTn id="10" presetID="45"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2000"/>
                                        <p:tgtEl>
                                          <p:spTgt spid="5"/>
                                        </p:tgtEl>
                                      </p:cBhvr>
                                    </p:animEffect>
                                    <p:anim calcmode="lin" valueType="num">
                                      <p:cBhvr>
                                        <p:cTn id="13" dur="2000" fill="hold"/>
                                        <p:tgtEl>
                                          <p:spTgt spid="5"/>
                                        </p:tgtEl>
                                        <p:attrNameLst>
                                          <p:attrName>ppt_w</p:attrName>
                                        </p:attrNameLst>
                                      </p:cBhvr>
                                      <p:tavLst>
                                        <p:tav tm="0" fmla="#ppt_w*sin(2.5*pi*$)">
                                          <p:val>
                                            <p:fltVal val="0"/>
                                          </p:val>
                                        </p:tav>
                                        <p:tav tm="100000">
                                          <p:val>
                                            <p:fltVal val="1"/>
                                          </p:val>
                                        </p:tav>
                                      </p:tavLst>
                                    </p:anim>
                                    <p:anim calcmode="lin" valueType="num">
                                      <p:cBhvr>
                                        <p:cTn id="14" dur="2000" fill="hold"/>
                                        <p:tgtEl>
                                          <p:spTgt spid="5"/>
                                        </p:tgtEl>
                                        <p:attrNameLst>
                                          <p:attrName>ppt_h</p:attrName>
                                        </p:attrNameLst>
                                      </p:cBhvr>
                                      <p:tavLst>
                                        <p:tav tm="0">
                                          <p:val>
                                            <p:strVal val="#ppt_h"/>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4099"/>
                                        </p:tgtEl>
                                        <p:attrNameLst>
                                          <p:attrName>style.visibility</p:attrName>
                                        </p:attrNameLst>
                                      </p:cBhvr>
                                      <p:to>
                                        <p:strVal val="visible"/>
                                      </p:to>
                                    </p:set>
                                    <p:animEffect transition="in" filter="fade">
                                      <p:cBhvr>
                                        <p:cTn id="19" dur="500"/>
                                        <p:tgtEl>
                                          <p:spTgt spid="4099"/>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4100"/>
                                        </p:tgtEl>
                                        <p:attrNameLst>
                                          <p:attrName>style.visibility</p:attrName>
                                        </p:attrNameLst>
                                      </p:cBhvr>
                                      <p:to>
                                        <p:strVal val="visible"/>
                                      </p:to>
                                    </p:set>
                                    <p:animEffect transition="in" filter="fade">
                                      <p:cBhvr>
                                        <p:cTn id="24" dur="500"/>
                                        <p:tgtEl>
                                          <p:spTgt spid="4100"/>
                                        </p:tgtEl>
                                      </p:cBhvr>
                                    </p:animEffect>
                                  </p:childTnLst>
                                </p:cTn>
                              </p:par>
                            </p:childTnLst>
                          </p:cTn>
                        </p:par>
                      </p:childTnLst>
                    </p:cTn>
                  </p:par>
                  <p:par>
                    <p:cTn id="25" fill="hold">
                      <p:stCondLst>
                        <p:cond delay="indefinite"/>
                      </p:stCondLst>
                      <p:childTnLst>
                        <p:par>
                          <p:cTn id="26" fill="hold">
                            <p:stCondLst>
                              <p:cond delay="0"/>
                            </p:stCondLst>
                            <p:childTnLst>
                              <p:par>
                                <p:cTn id="27" presetID="45" presetClass="entr" presetSubtype="0" fill="hold" grpId="0" nodeType="click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2000"/>
                                        <p:tgtEl>
                                          <p:spTgt spid="7"/>
                                        </p:tgtEl>
                                      </p:cBhvr>
                                    </p:animEffect>
                                    <p:anim calcmode="lin" valueType="num">
                                      <p:cBhvr>
                                        <p:cTn id="30" dur="2000" fill="hold"/>
                                        <p:tgtEl>
                                          <p:spTgt spid="7"/>
                                        </p:tgtEl>
                                        <p:attrNameLst>
                                          <p:attrName>ppt_w</p:attrName>
                                        </p:attrNameLst>
                                      </p:cBhvr>
                                      <p:tavLst>
                                        <p:tav tm="0" fmla="#ppt_w*sin(2.5*pi*$)">
                                          <p:val>
                                            <p:fltVal val="0"/>
                                          </p:val>
                                        </p:tav>
                                        <p:tav tm="100000">
                                          <p:val>
                                            <p:fltVal val="1"/>
                                          </p:val>
                                        </p:tav>
                                      </p:tavLst>
                                    </p:anim>
                                    <p:anim calcmode="lin" valueType="num">
                                      <p:cBhvr>
                                        <p:cTn id="31" dur="2000" fill="hold"/>
                                        <p:tgtEl>
                                          <p:spTgt spid="7"/>
                                        </p:tgtEl>
                                        <p:attrNameLst>
                                          <p:attrName>ppt_h</p:attrName>
                                        </p:attrNameLst>
                                      </p:cBhvr>
                                      <p:tavLst>
                                        <p:tav tm="0">
                                          <p:val>
                                            <p:strVal val="#ppt_h"/>
                                          </p:val>
                                        </p:tav>
                                        <p:tav tm="100000">
                                          <p:val>
                                            <p:strVal val="#ppt_h"/>
                                          </p:val>
                                        </p:tav>
                                      </p:tavLst>
                                    </p:anim>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4101"/>
                                        </p:tgtEl>
                                        <p:attrNameLst>
                                          <p:attrName>style.visibility</p:attrName>
                                        </p:attrNameLst>
                                      </p:cBhvr>
                                      <p:to>
                                        <p:strVal val="visible"/>
                                      </p:to>
                                    </p:set>
                                    <p:animEffect transition="in" filter="fade">
                                      <p:cBhvr>
                                        <p:cTn id="36" dur="500"/>
                                        <p:tgtEl>
                                          <p:spTgt spid="4101"/>
                                        </p:tgtEl>
                                      </p:cBhvr>
                                    </p:animEffect>
                                  </p:childTnLst>
                                </p:cTn>
                              </p:par>
                            </p:childTnLst>
                          </p:cTn>
                        </p:par>
                      </p:childTnLst>
                    </p:cTn>
                  </p:par>
                  <p:par>
                    <p:cTn id="37" fill="hold">
                      <p:stCondLst>
                        <p:cond delay="indefinite"/>
                      </p:stCondLst>
                      <p:childTnLst>
                        <p:par>
                          <p:cTn id="38" fill="hold">
                            <p:stCondLst>
                              <p:cond delay="0"/>
                            </p:stCondLst>
                            <p:childTnLst>
                              <p:par>
                                <p:cTn id="39" presetID="45" presetClass="entr" presetSubtype="0" fill="hold" grpId="0" nodeType="clickEffect">
                                  <p:stCondLst>
                                    <p:cond delay="0"/>
                                  </p:stCondLst>
                                  <p:childTnLst>
                                    <p:set>
                                      <p:cBhvr>
                                        <p:cTn id="40" dur="1" fill="hold">
                                          <p:stCondLst>
                                            <p:cond delay="0"/>
                                          </p:stCondLst>
                                        </p:cTn>
                                        <p:tgtEl>
                                          <p:spTgt spid="34"/>
                                        </p:tgtEl>
                                        <p:attrNameLst>
                                          <p:attrName>style.visibility</p:attrName>
                                        </p:attrNameLst>
                                      </p:cBhvr>
                                      <p:to>
                                        <p:strVal val="visible"/>
                                      </p:to>
                                    </p:set>
                                    <p:animEffect transition="in" filter="fade">
                                      <p:cBhvr>
                                        <p:cTn id="41" dur="2000"/>
                                        <p:tgtEl>
                                          <p:spTgt spid="34"/>
                                        </p:tgtEl>
                                      </p:cBhvr>
                                    </p:animEffect>
                                    <p:anim calcmode="lin" valueType="num">
                                      <p:cBhvr>
                                        <p:cTn id="42" dur="2000" fill="hold"/>
                                        <p:tgtEl>
                                          <p:spTgt spid="34"/>
                                        </p:tgtEl>
                                        <p:attrNameLst>
                                          <p:attrName>ppt_w</p:attrName>
                                        </p:attrNameLst>
                                      </p:cBhvr>
                                      <p:tavLst>
                                        <p:tav tm="0" fmla="#ppt_w*sin(2.5*pi*$)">
                                          <p:val>
                                            <p:fltVal val="0"/>
                                          </p:val>
                                        </p:tav>
                                        <p:tav tm="100000">
                                          <p:val>
                                            <p:fltVal val="1"/>
                                          </p:val>
                                        </p:tav>
                                      </p:tavLst>
                                    </p:anim>
                                    <p:anim calcmode="lin" valueType="num">
                                      <p:cBhvr>
                                        <p:cTn id="43" dur="2000" fill="hold"/>
                                        <p:tgtEl>
                                          <p:spTgt spid="34"/>
                                        </p:tgtEl>
                                        <p:attrNameLst>
                                          <p:attrName>ppt_h</p:attrName>
                                        </p:attrNameLst>
                                      </p:cBhvr>
                                      <p:tavLst>
                                        <p:tav tm="0">
                                          <p:val>
                                            <p:strVal val="#ppt_h"/>
                                          </p:val>
                                        </p:tav>
                                        <p:tav tm="100000">
                                          <p:val>
                                            <p:strVal val="#ppt_h"/>
                                          </p:val>
                                        </p:tav>
                                      </p:tavLst>
                                    </p:anim>
                                  </p:childTnLst>
                                </p:cTn>
                              </p:par>
                            </p:childTnLst>
                          </p:cTn>
                        </p:par>
                      </p:childTnLst>
                    </p:cTn>
                  </p:par>
                  <p:par>
                    <p:cTn id="44" fill="hold">
                      <p:stCondLst>
                        <p:cond delay="indefinite"/>
                      </p:stCondLst>
                      <p:childTnLst>
                        <p:par>
                          <p:cTn id="45" fill="hold">
                            <p:stCondLst>
                              <p:cond delay="0"/>
                            </p:stCondLst>
                            <p:childTnLst>
                              <p:par>
                                <p:cTn id="46" presetID="45" presetClass="entr" presetSubtype="0" fill="hold" grpId="0" nodeType="clickEffect">
                                  <p:stCondLst>
                                    <p:cond delay="0"/>
                                  </p:stCondLst>
                                  <p:childTnLst>
                                    <p:set>
                                      <p:cBhvr>
                                        <p:cTn id="47" dur="1" fill="hold">
                                          <p:stCondLst>
                                            <p:cond delay="0"/>
                                          </p:stCondLst>
                                        </p:cTn>
                                        <p:tgtEl>
                                          <p:spTgt spid="42"/>
                                        </p:tgtEl>
                                        <p:attrNameLst>
                                          <p:attrName>style.visibility</p:attrName>
                                        </p:attrNameLst>
                                      </p:cBhvr>
                                      <p:to>
                                        <p:strVal val="visible"/>
                                      </p:to>
                                    </p:set>
                                    <p:animEffect transition="in" filter="fade">
                                      <p:cBhvr>
                                        <p:cTn id="48" dur="2000"/>
                                        <p:tgtEl>
                                          <p:spTgt spid="42"/>
                                        </p:tgtEl>
                                      </p:cBhvr>
                                    </p:animEffect>
                                    <p:anim calcmode="lin" valueType="num">
                                      <p:cBhvr>
                                        <p:cTn id="49" dur="2000" fill="hold"/>
                                        <p:tgtEl>
                                          <p:spTgt spid="42"/>
                                        </p:tgtEl>
                                        <p:attrNameLst>
                                          <p:attrName>ppt_w</p:attrName>
                                        </p:attrNameLst>
                                      </p:cBhvr>
                                      <p:tavLst>
                                        <p:tav tm="0" fmla="#ppt_w*sin(2.5*pi*$)">
                                          <p:val>
                                            <p:fltVal val="0"/>
                                          </p:val>
                                        </p:tav>
                                        <p:tav tm="100000">
                                          <p:val>
                                            <p:fltVal val="1"/>
                                          </p:val>
                                        </p:tav>
                                      </p:tavLst>
                                    </p:anim>
                                    <p:anim calcmode="lin" valueType="num">
                                      <p:cBhvr>
                                        <p:cTn id="50" dur="2000" fill="hold"/>
                                        <p:tgtEl>
                                          <p:spTgt spid="42"/>
                                        </p:tgtEl>
                                        <p:attrNameLst>
                                          <p:attrName>ppt_h</p:attrName>
                                        </p:attrNameLst>
                                      </p:cBhvr>
                                      <p:tavLst>
                                        <p:tav tm="0">
                                          <p:val>
                                            <p:strVal val="#ppt_h"/>
                                          </p:val>
                                        </p:tav>
                                        <p:tav tm="100000">
                                          <p:val>
                                            <p:strVal val="#ppt_h"/>
                                          </p:val>
                                        </p:tav>
                                      </p:tavLst>
                                    </p:anim>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4102"/>
                                        </p:tgtEl>
                                        <p:attrNameLst>
                                          <p:attrName>style.visibility</p:attrName>
                                        </p:attrNameLst>
                                      </p:cBhvr>
                                      <p:to>
                                        <p:strVal val="visible"/>
                                      </p:to>
                                    </p:set>
                                    <p:animEffect transition="in" filter="fade">
                                      <p:cBhvr>
                                        <p:cTn id="55" dur="500"/>
                                        <p:tgtEl>
                                          <p:spTgt spid="4102"/>
                                        </p:tgtEl>
                                      </p:cBhvr>
                                    </p:animEffect>
                                  </p:childTnLst>
                                </p:cTn>
                              </p:par>
                            </p:childTnLst>
                          </p:cTn>
                        </p:par>
                      </p:childTnLst>
                    </p:cTn>
                  </p:par>
                  <p:par>
                    <p:cTn id="56" fill="hold">
                      <p:stCondLst>
                        <p:cond delay="indefinite"/>
                      </p:stCondLst>
                      <p:childTnLst>
                        <p:par>
                          <p:cTn id="57" fill="hold">
                            <p:stCondLst>
                              <p:cond delay="0"/>
                            </p:stCondLst>
                            <p:childTnLst>
                              <p:par>
                                <p:cTn id="58" presetID="45" presetClass="entr" presetSubtype="0" fill="hold" grpId="0" nodeType="clickEffect">
                                  <p:stCondLst>
                                    <p:cond delay="0"/>
                                  </p:stCondLst>
                                  <p:childTnLst>
                                    <p:set>
                                      <p:cBhvr>
                                        <p:cTn id="59" dur="1" fill="hold">
                                          <p:stCondLst>
                                            <p:cond delay="0"/>
                                          </p:stCondLst>
                                        </p:cTn>
                                        <p:tgtEl>
                                          <p:spTgt spid="43"/>
                                        </p:tgtEl>
                                        <p:attrNameLst>
                                          <p:attrName>style.visibility</p:attrName>
                                        </p:attrNameLst>
                                      </p:cBhvr>
                                      <p:to>
                                        <p:strVal val="visible"/>
                                      </p:to>
                                    </p:set>
                                    <p:animEffect transition="in" filter="fade">
                                      <p:cBhvr>
                                        <p:cTn id="60" dur="2000"/>
                                        <p:tgtEl>
                                          <p:spTgt spid="43"/>
                                        </p:tgtEl>
                                      </p:cBhvr>
                                    </p:animEffect>
                                    <p:anim calcmode="lin" valueType="num">
                                      <p:cBhvr>
                                        <p:cTn id="61" dur="2000" fill="hold"/>
                                        <p:tgtEl>
                                          <p:spTgt spid="43"/>
                                        </p:tgtEl>
                                        <p:attrNameLst>
                                          <p:attrName>ppt_w</p:attrName>
                                        </p:attrNameLst>
                                      </p:cBhvr>
                                      <p:tavLst>
                                        <p:tav tm="0" fmla="#ppt_w*sin(2.5*pi*$)">
                                          <p:val>
                                            <p:fltVal val="0"/>
                                          </p:val>
                                        </p:tav>
                                        <p:tav tm="100000">
                                          <p:val>
                                            <p:fltVal val="1"/>
                                          </p:val>
                                        </p:tav>
                                      </p:tavLst>
                                    </p:anim>
                                    <p:anim calcmode="lin" valueType="num">
                                      <p:cBhvr>
                                        <p:cTn id="62" dur="2000" fill="hold"/>
                                        <p:tgtEl>
                                          <p:spTgt spid="43"/>
                                        </p:tgtEl>
                                        <p:attrNameLst>
                                          <p:attrName>ppt_h</p:attrName>
                                        </p:attrNameLst>
                                      </p:cBhvr>
                                      <p:tavLst>
                                        <p:tav tm="0">
                                          <p:val>
                                            <p:strVal val="#ppt_h"/>
                                          </p:val>
                                        </p:tav>
                                        <p:tav tm="100000">
                                          <p:val>
                                            <p:strVal val="#ppt_h"/>
                                          </p:val>
                                        </p:tav>
                                      </p:tavLst>
                                    </p:anim>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4103"/>
                                        </p:tgtEl>
                                        <p:attrNameLst>
                                          <p:attrName>style.visibility</p:attrName>
                                        </p:attrNameLst>
                                      </p:cBhvr>
                                      <p:to>
                                        <p:strVal val="visible"/>
                                      </p:to>
                                    </p:set>
                                    <p:animEffect transition="in" filter="fade">
                                      <p:cBhvr>
                                        <p:cTn id="67" dur="500"/>
                                        <p:tgtEl>
                                          <p:spTgt spid="4103"/>
                                        </p:tgtEl>
                                      </p:cBhvr>
                                    </p:animEffect>
                                  </p:childTnLst>
                                </p:cTn>
                              </p:par>
                            </p:childTnLst>
                          </p:cTn>
                        </p:par>
                      </p:childTnLst>
                    </p:cTn>
                  </p:par>
                  <p:par>
                    <p:cTn id="68" fill="hold">
                      <p:stCondLst>
                        <p:cond delay="indefinite"/>
                      </p:stCondLst>
                      <p:childTnLst>
                        <p:par>
                          <p:cTn id="69" fill="hold">
                            <p:stCondLst>
                              <p:cond delay="0"/>
                            </p:stCondLst>
                            <p:childTnLst>
                              <p:par>
                                <p:cTn id="70" presetID="45" presetClass="entr" presetSubtype="0" fill="hold" grpId="0" nodeType="clickEffect">
                                  <p:stCondLst>
                                    <p:cond delay="0"/>
                                  </p:stCondLst>
                                  <p:childTnLst>
                                    <p:set>
                                      <p:cBhvr>
                                        <p:cTn id="71" dur="1" fill="hold">
                                          <p:stCondLst>
                                            <p:cond delay="0"/>
                                          </p:stCondLst>
                                        </p:cTn>
                                        <p:tgtEl>
                                          <p:spTgt spid="49"/>
                                        </p:tgtEl>
                                        <p:attrNameLst>
                                          <p:attrName>style.visibility</p:attrName>
                                        </p:attrNameLst>
                                      </p:cBhvr>
                                      <p:to>
                                        <p:strVal val="visible"/>
                                      </p:to>
                                    </p:set>
                                    <p:animEffect transition="in" filter="fade">
                                      <p:cBhvr>
                                        <p:cTn id="72" dur="2000"/>
                                        <p:tgtEl>
                                          <p:spTgt spid="49"/>
                                        </p:tgtEl>
                                      </p:cBhvr>
                                    </p:animEffect>
                                    <p:anim calcmode="lin" valueType="num">
                                      <p:cBhvr>
                                        <p:cTn id="73" dur="2000" fill="hold"/>
                                        <p:tgtEl>
                                          <p:spTgt spid="49"/>
                                        </p:tgtEl>
                                        <p:attrNameLst>
                                          <p:attrName>ppt_w</p:attrName>
                                        </p:attrNameLst>
                                      </p:cBhvr>
                                      <p:tavLst>
                                        <p:tav tm="0" fmla="#ppt_w*sin(2.5*pi*$)">
                                          <p:val>
                                            <p:fltVal val="0"/>
                                          </p:val>
                                        </p:tav>
                                        <p:tav tm="100000">
                                          <p:val>
                                            <p:fltVal val="1"/>
                                          </p:val>
                                        </p:tav>
                                      </p:tavLst>
                                    </p:anim>
                                    <p:anim calcmode="lin" valueType="num">
                                      <p:cBhvr>
                                        <p:cTn id="74" dur="2000" fill="hold"/>
                                        <p:tgtEl>
                                          <p:spTgt spid="49"/>
                                        </p:tgtEl>
                                        <p:attrNameLst>
                                          <p:attrName>ppt_h</p:attrName>
                                        </p:attrNameLst>
                                      </p:cBhvr>
                                      <p:tavLst>
                                        <p:tav tm="0">
                                          <p:val>
                                            <p:strVal val="#ppt_h"/>
                                          </p:val>
                                        </p:tav>
                                        <p:tav tm="100000">
                                          <p:val>
                                            <p:strVal val="#ppt_h"/>
                                          </p:val>
                                        </p:tav>
                                      </p:tavLst>
                                    </p:anim>
                                  </p:childTnLst>
                                </p:cTn>
                              </p:par>
                            </p:childTnLst>
                          </p:cTn>
                        </p:par>
                      </p:childTnLst>
                    </p:cTn>
                  </p:par>
                  <p:par>
                    <p:cTn id="75" fill="hold">
                      <p:stCondLst>
                        <p:cond delay="indefinite"/>
                      </p:stCondLst>
                      <p:childTnLst>
                        <p:par>
                          <p:cTn id="76" fill="hold">
                            <p:stCondLst>
                              <p:cond delay="0"/>
                            </p:stCondLst>
                            <p:childTnLst>
                              <p:par>
                                <p:cTn id="77" presetID="45" presetClass="entr" presetSubtype="0" fill="hold" grpId="0" nodeType="clickEffect">
                                  <p:stCondLst>
                                    <p:cond delay="0"/>
                                  </p:stCondLst>
                                  <p:childTnLst>
                                    <p:set>
                                      <p:cBhvr>
                                        <p:cTn id="78" dur="1" fill="hold">
                                          <p:stCondLst>
                                            <p:cond delay="0"/>
                                          </p:stCondLst>
                                        </p:cTn>
                                        <p:tgtEl>
                                          <p:spTgt spid="50"/>
                                        </p:tgtEl>
                                        <p:attrNameLst>
                                          <p:attrName>style.visibility</p:attrName>
                                        </p:attrNameLst>
                                      </p:cBhvr>
                                      <p:to>
                                        <p:strVal val="visible"/>
                                      </p:to>
                                    </p:set>
                                    <p:animEffect transition="in" filter="fade">
                                      <p:cBhvr>
                                        <p:cTn id="79" dur="2000"/>
                                        <p:tgtEl>
                                          <p:spTgt spid="50"/>
                                        </p:tgtEl>
                                      </p:cBhvr>
                                    </p:animEffect>
                                    <p:anim calcmode="lin" valueType="num">
                                      <p:cBhvr>
                                        <p:cTn id="80" dur="2000" fill="hold"/>
                                        <p:tgtEl>
                                          <p:spTgt spid="50"/>
                                        </p:tgtEl>
                                        <p:attrNameLst>
                                          <p:attrName>ppt_w</p:attrName>
                                        </p:attrNameLst>
                                      </p:cBhvr>
                                      <p:tavLst>
                                        <p:tav tm="0" fmla="#ppt_w*sin(2.5*pi*$)">
                                          <p:val>
                                            <p:fltVal val="0"/>
                                          </p:val>
                                        </p:tav>
                                        <p:tav tm="100000">
                                          <p:val>
                                            <p:fltVal val="1"/>
                                          </p:val>
                                        </p:tav>
                                      </p:tavLst>
                                    </p:anim>
                                    <p:anim calcmode="lin" valueType="num">
                                      <p:cBhvr>
                                        <p:cTn id="81" dur="2000" fill="hold"/>
                                        <p:tgtEl>
                                          <p:spTgt spid="50"/>
                                        </p:tgtEl>
                                        <p:attrNameLst>
                                          <p:attrName>ppt_h</p:attrName>
                                        </p:attrNameLst>
                                      </p:cBhvr>
                                      <p:tavLst>
                                        <p:tav tm="0">
                                          <p:val>
                                            <p:strVal val="#ppt_h"/>
                                          </p:val>
                                        </p:tav>
                                        <p:tav tm="100000">
                                          <p:val>
                                            <p:strVal val="#ppt_h"/>
                                          </p:val>
                                        </p:tav>
                                      </p:tavLst>
                                    </p:anim>
                                  </p:childTnLst>
                                </p:cTn>
                              </p:par>
                            </p:childTnLst>
                          </p:cTn>
                        </p:par>
                      </p:childTnLst>
                    </p:cTn>
                  </p:par>
                  <p:par>
                    <p:cTn id="82" fill="hold">
                      <p:stCondLst>
                        <p:cond delay="indefinite"/>
                      </p:stCondLst>
                      <p:childTnLst>
                        <p:par>
                          <p:cTn id="83" fill="hold">
                            <p:stCondLst>
                              <p:cond delay="0"/>
                            </p:stCondLst>
                            <p:childTnLst>
                              <p:par>
                                <p:cTn id="84" presetID="45" presetClass="entr" presetSubtype="0" fill="hold" grpId="0" nodeType="clickEffect">
                                  <p:stCondLst>
                                    <p:cond delay="0"/>
                                  </p:stCondLst>
                                  <p:childTnLst>
                                    <p:set>
                                      <p:cBhvr>
                                        <p:cTn id="85" dur="1" fill="hold">
                                          <p:stCondLst>
                                            <p:cond delay="0"/>
                                          </p:stCondLst>
                                        </p:cTn>
                                        <p:tgtEl>
                                          <p:spTgt spid="44"/>
                                        </p:tgtEl>
                                        <p:attrNameLst>
                                          <p:attrName>style.visibility</p:attrName>
                                        </p:attrNameLst>
                                      </p:cBhvr>
                                      <p:to>
                                        <p:strVal val="visible"/>
                                      </p:to>
                                    </p:set>
                                    <p:animEffect transition="in" filter="fade">
                                      <p:cBhvr>
                                        <p:cTn id="86" dur="2000"/>
                                        <p:tgtEl>
                                          <p:spTgt spid="44"/>
                                        </p:tgtEl>
                                      </p:cBhvr>
                                    </p:animEffect>
                                    <p:anim calcmode="lin" valueType="num">
                                      <p:cBhvr>
                                        <p:cTn id="87" dur="2000" fill="hold"/>
                                        <p:tgtEl>
                                          <p:spTgt spid="44"/>
                                        </p:tgtEl>
                                        <p:attrNameLst>
                                          <p:attrName>ppt_w</p:attrName>
                                        </p:attrNameLst>
                                      </p:cBhvr>
                                      <p:tavLst>
                                        <p:tav tm="0" fmla="#ppt_w*sin(2.5*pi*$)">
                                          <p:val>
                                            <p:fltVal val="0"/>
                                          </p:val>
                                        </p:tav>
                                        <p:tav tm="100000">
                                          <p:val>
                                            <p:fltVal val="1"/>
                                          </p:val>
                                        </p:tav>
                                      </p:tavLst>
                                    </p:anim>
                                    <p:anim calcmode="lin" valueType="num">
                                      <p:cBhvr>
                                        <p:cTn id="88" dur="2000" fill="hold"/>
                                        <p:tgtEl>
                                          <p:spTgt spid="44"/>
                                        </p:tgtEl>
                                        <p:attrNameLst>
                                          <p:attrName>ppt_h</p:attrName>
                                        </p:attrNameLst>
                                      </p:cBhvr>
                                      <p:tavLst>
                                        <p:tav tm="0">
                                          <p:val>
                                            <p:strVal val="#ppt_h"/>
                                          </p:val>
                                        </p:tav>
                                        <p:tav tm="100000">
                                          <p:val>
                                            <p:strVal val="#ppt_h"/>
                                          </p:val>
                                        </p:tav>
                                      </p:tavLst>
                                    </p:anim>
                                  </p:childTnLst>
                                </p:cTn>
                              </p:par>
                            </p:childTnLst>
                          </p:cTn>
                        </p:par>
                      </p:childTnLst>
                    </p:cTn>
                  </p:par>
                  <p:par>
                    <p:cTn id="89" fill="hold">
                      <p:stCondLst>
                        <p:cond delay="indefinite"/>
                      </p:stCondLst>
                      <p:childTnLst>
                        <p:par>
                          <p:cTn id="90" fill="hold">
                            <p:stCondLst>
                              <p:cond delay="0"/>
                            </p:stCondLst>
                            <p:childTnLst>
                              <p:par>
                                <p:cTn id="91" presetID="10" presetClass="entr" presetSubtype="0" fill="hold" nodeType="clickEffect">
                                  <p:stCondLst>
                                    <p:cond delay="0"/>
                                  </p:stCondLst>
                                  <p:childTnLst>
                                    <p:set>
                                      <p:cBhvr>
                                        <p:cTn id="92" dur="1" fill="hold">
                                          <p:stCondLst>
                                            <p:cond delay="0"/>
                                          </p:stCondLst>
                                        </p:cTn>
                                        <p:tgtEl>
                                          <p:spTgt spid="4104"/>
                                        </p:tgtEl>
                                        <p:attrNameLst>
                                          <p:attrName>style.visibility</p:attrName>
                                        </p:attrNameLst>
                                      </p:cBhvr>
                                      <p:to>
                                        <p:strVal val="visible"/>
                                      </p:to>
                                    </p:set>
                                    <p:animEffect transition="in" filter="fade">
                                      <p:cBhvr>
                                        <p:cTn id="93" dur="500"/>
                                        <p:tgtEl>
                                          <p:spTgt spid="4104"/>
                                        </p:tgtEl>
                                      </p:cBhvr>
                                    </p:animEffect>
                                  </p:childTnLst>
                                </p:cTn>
                              </p:par>
                            </p:childTnLst>
                          </p:cTn>
                        </p:par>
                      </p:childTnLst>
                    </p:cTn>
                  </p:par>
                  <p:par>
                    <p:cTn id="94" fill="hold">
                      <p:stCondLst>
                        <p:cond delay="indefinite"/>
                      </p:stCondLst>
                      <p:childTnLst>
                        <p:par>
                          <p:cTn id="95" fill="hold">
                            <p:stCondLst>
                              <p:cond delay="0"/>
                            </p:stCondLst>
                            <p:childTnLst>
                              <p:par>
                                <p:cTn id="96" presetID="45" presetClass="entr" presetSubtype="0" fill="hold" grpId="0" nodeType="clickEffect">
                                  <p:stCondLst>
                                    <p:cond delay="0"/>
                                  </p:stCondLst>
                                  <p:childTnLst>
                                    <p:set>
                                      <p:cBhvr>
                                        <p:cTn id="97" dur="1" fill="hold">
                                          <p:stCondLst>
                                            <p:cond delay="0"/>
                                          </p:stCondLst>
                                        </p:cTn>
                                        <p:tgtEl>
                                          <p:spTgt spid="45"/>
                                        </p:tgtEl>
                                        <p:attrNameLst>
                                          <p:attrName>style.visibility</p:attrName>
                                        </p:attrNameLst>
                                      </p:cBhvr>
                                      <p:to>
                                        <p:strVal val="visible"/>
                                      </p:to>
                                    </p:set>
                                    <p:animEffect transition="in" filter="fade">
                                      <p:cBhvr>
                                        <p:cTn id="98" dur="2000"/>
                                        <p:tgtEl>
                                          <p:spTgt spid="45"/>
                                        </p:tgtEl>
                                      </p:cBhvr>
                                    </p:animEffect>
                                    <p:anim calcmode="lin" valueType="num">
                                      <p:cBhvr>
                                        <p:cTn id="99" dur="2000" fill="hold"/>
                                        <p:tgtEl>
                                          <p:spTgt spid="45"/>
                                        </p:tgtEl>
                                        <p:attrNameLst>
                                          <p:attrName>ppt_w</p:attrName>
                                        </p:attrNameLst>
                                      </p:cBhvr>
                                      <p:tavLst>
                                        <p:tav tm="0" fmla="#ppt_w*sin(2.5*pi*$)">
                                          <p:val>
                                            <p:fltVal val="0"/>
                                          </p:val>
                                        </p:tav>
                                        <p:tav tm="100000">
                                          <p:val>
                                            <p:fltVal val="1"/>
                                          </p:val>
                                        </p:tav>
                                      </p:tavLst>
                                    </p:anim>
                                    <p:anim calcmode="lin" valueType="num">
                                      <p:cBhvr>
                                        <p:cTn id="100" dur="2000" fill="hold"/>
                                        <p:tgtEl>
                                          <p:spTgt spid="45"/>
                                        </p:tgtEl>
                                        <p:attrNameLst>
                                          <p:attrName>ppt_h</p:attrName>
                                        </p:attrNameLst>
                                      </p:cBhvr>
                                      <p:tavLst>
                                        <p:tav tm="0">
                                          <p:val>
                                            <p:strVal val="#ppt_h"/>
                                          </p:val>
                                        </p:tav>
                                        <p:tav tm="100000">
                                          <p:val>
                                            <p:strVal val="#ppt_h"/>
                                          </p:val>
                                        </p:tav>
                                      </p:tavLst>
                                    </p:anim>
                                  </p:childTnLst>
                                </p:cTn>
                              </p:par>
                            </p:childTnLst>
                          </p:cTn>
                        </p:par>
                      </p:childTnLst>
                    </p:cTn>
                  </p:par>
                  <p:par>
                    <p:cTn id="101" fill="hold">
                      <p:stCondLst>
                        <p:cond delay="indefinite"/>
                      </p:stCondLst>
                      <p:childTnLst>
                        <p:par>
                          <p:cTn id="102" fill="hold">
                            <p:stCondLst>
                              <p:cond delay="0"/>
                            </p:stCondLst>
                            <p:childTnLst>
                              <p:par>
                                <p:cTn id="103" presetID="45" presetClass="entr" presetSubtype="0" fill="hold" grpId="0" nodeType="clickEffect">
                                  <p:stCondLst>
                                    <p:cond delay="0"/>
                                  </p:stCondLst>
                                  <p:childTnLst>
                                    <p:set>
                                      <p:cBhvr>
                                        <p:cTn id="104" dur="1" fill="hold">
                                          <p:stCondLst>
                                            <p:cond delay="0"/>
                                          </p:stCondLst>
                                        </p:cTn>
                                        <p:tgtEl>
                                          <p:spTgt spid="48"/>
                                        </p:tgtEl>
                                        <p:attrNameLst>
                                          <p:attrName>style.visibility</p:attrName>
                                        </p:attrNameLst>
                                      </p:cBhvr>
                                      <p:to>
                                        <p:strVal val="visible"/>
                                      </p:to>
                                    </p:set>
                                    <p:animEffect transition="in" filter="fade">
                                      <p:cBhvr>
                                        <p:cTn id="105" dur="2000"/>
                                        <p:tgtEl>
                                          <p:spTgt spid="48"/>
                                        </p:tgtEl>
                                      </p:cBhvr>
                                    </p:animEffect>
                                    <p:anim calcmode="lin" valueType="num">
                                      <p:cBhvr>
                                        <p:cTn id="106" dur="2000" fill="hold"/>
                                        <p:tgtEl>
                                          <p:spTgt spid="48"/>
                                        </p:tgtEl>
                                        <p:attrNameLst>
                                          <p:attrName>ppt_w</p:attrName>
                                        </p:attrNameLst>
                                      </p:cBhvr>
                                      <p:tavLst>
                                        <p:tav tm="0" fmla="#ppt_w*sin(2.5*pi*$)">
                                          <p:val>
                                            <p:fltVal val="0"/>
                                          </p:val>
                                        </p:tav>
                                        <p:tav tm="100000">
                                          <p:val>
                                            <p:fltVal val="1"/>
                                          </p:val>
                                        </p:tav>
                                      </p:tavLst>
                                    </p:anim>
                                    <p:anim calcmode="lin" valueType="num">
                                      <p:cBhvr>
                                        <p:cTn id="107" dur="2000" fill="hold"/>
                                        <p:tgtEl>
                                          <p:spTgt spid="48"/>
                                        </p:tgtEl>
                                        <p:attrNameLst>
                                          <p:attrName>ppt_h</p:attrName>
                                        </p:attrNameLst>
                                      </p:cBhvr>
                                      <p:tavLst>
                                        <p:tav tm="0">
                                          <p:val>
                                            <p:strVal val="#ppt_h"/>
                                          </p:val>
                                        </p:tav>
                                        <p:tav tm="100000">
                                          <p:val>
                                            <p:strVal val="#ppt_h"/>
                                          </p:val>
                                        </p:tav>
                                      </p:tavLst>
                                    </p:anim>
                                  </p:childTnLst>
                                </p:cTn>
                              </p:par>
                            </p:childTnLst>
                          </p:cTn>
                        </p:par>
                      </p:childTnLst>
                    </p:cTn>
                  </p:par>
                  <p:par>
                    <p:cTn id="108" fill="hold">
                      <p:stCondLst>
                        <p:cond delay="indefinite"/>
                      </p:stCondLst>
                      <p:childTnLst>
                        <p:par>
                          <p:cTn id="109" fill="hold">
                            <p:stCondLst>
                              <p:cond delay="0"/>
                            </p:stCondLst>
                            <p:childTnLst>
                              <p:par>
                                <p:cTn id="110" presetID="14" presetClass="entr" presetSubtype="10" fill="hold" grpId="0" nodeType="clickEffect">
                                  <p:stCondLst>
                                    <p:cond delay="0"/>
                                  </p:stCondLst>
                                  <p:childTnLst>
                                    <p:set>
                                      <p:cBhvr>
                                        <p:cTn id="111" dur="1" fill="hold">
                                          <p:stCondLst>
                                            <p:cond delay="0"/>
                                          </p:stCondLst>
                                        </p:cTn>
                                        <p:tgtEl>
                                          <p:spTgt spid="3"/>
                                        </p:tgtEl>
                                        <p:attrNameLst>
                                          <p:attrName>style.visibility</p:attrName>
                                        </p:attrNameLst>
                                      </p:cBhvr>
                                      <p:to>
                                        <p:strVal val="visible"/>
                                      </p:to>
                                    </p:set>
                                    <p:animEffect transition="in" filter="randombar(horizontal)">
                                      <p:cBhvr>
                                        <p:cTn id="1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7" grpId="0" animBg="1"/>
      <p:bldP spid="34" grpId="0" animBg="1"/>
      <p:bldP spid="42" grpId="0" animBg="1"/>
      <p:bldP spid="43" grpId="0" animBg="1"/>
      <p:bldP spid="44" grpId="0" animBg="1"/>
      <p:bldP spid="45" grpId="0" animBg="1"/>
      <p:bldP spid="48" grpId="0" animBg="1"/>
      <p:bldP spid="49" grpId="0" animBg="1"/>
      <p:bldP spid="50"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16E9BE3B-5CCC-4B3B-84F8-EC9829A00BB5}"/>
              </a:ext>
            </a:extLst>
          </p:cNvPr>
          <p:cNvSpPr/>
          <p:nvPr/>
        </p:nvSpPr>
        <p:spPr>
          <a:xfrm>
            <a:off x="115661" y="5769511"/>
            <a:ext cx="4755442" cy="326571"/>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Next: GskyGE on Google Earth Mobile </a:t>
            </a:r>
            <a:endParaRPr lang="en-AU" b="1"/>
          </a:p>
        </p:txBody>
      </p:sp>
      <p:sp>
        <p:nvSpPr>
          <p:cNvPr id="8" name="TextBox 7">
            <a:extLst>
              <a:ext uri="{FF2B5EF4-FFF2-40B4-BE49-F238E27FC236}">
                <a16:creationId xmlns:a16="http://schemas.microsoft.com/office/drawing/2014/main" id="{23F96ADA-3404-4624-B40E-9AB2F9E03808}"/>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User Guide</a:t>
            </a:r>
          </a:p>
        </p:txBody>
      </p:sp>
      <p:sp>
        <p:nvSpPr>
          <p:cNvPr id="9" name="Rectangle 8">
            <a:extLst>
              <a:ext uri="{FF2B5EF4-FFF2-40B4-BE49-F238E27FC236}">
                <a16:creationId xmlns:a16="http://schemas.microsoft.com/office/drawing/2014/main" id="{26317C66-B6BA-4187-9A50-9F56504BF2D4}"/>
              </a:ext>
            </a:extLst>
          </p:cNvPr>
          <p:cNvSpPr/>
          <p:nvPr/>
        </p:nvSpPr>
        <p:spPr>
          <a:xfrm>
            <a:off x="4510363" y="941082"/>
            <a:ext cx="4755213" cy="646331"/>
          </a:xfrm>
          <a:prstGeom prst="rect">
            <a:avLst/>
          </a:prstGeom>
          <a:noFill/>
        </p:spPr>
        <p:txBody>
          <a:bodyPr wrap="none" lIns="91440" tIns="45720" rIns="91440" bIns="45720">
            <a:spAutoFit/>
          </a:bodyPr>
          <a:lstStyle/>
          <a:p>
            <a:pPr algn="ctr"/>
            <a:r>
              <a:rPr lang="en-US" sz="3600" b="1" cap="none" spc="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Calibri" panose="020F0502020204030204" pitchFamily="34" charset="0"/>
                <a:cs typeface="Calibri" panose="020F0502020204030204" pitchFamily="34" charset="0"/>
              </a:rPr>
              <a:t>Setup Google Earth App</a:t>
            </a:r>
          </a:p>
        </p:txBody>
      </p:sp>
      <p:pic>
        <p:nvPicPr>
          <p:cNvPr id="5122" name="Picture 2" descr="46363125-6142-498f-bf4b-47a15db306f2@ausprd01">
            <a:extLst>
              <a:ext uri="{FF2B5EF4-FFF2-40B4-BE49-F238E27FC236}">
                <a16:creationId xmlns:a16="http://schemas.microsoft.com/office/drawing/2014/main" id="{AA62067F-36E6-4D2A-A274-AB5576229D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957" y="1794617"/>
            <a:ext cx="1963431" cy="3534176"/>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83FD0A94-EB71-4F2C-B028-04255B2C9427}"/>
              </a:ext>
            </a:extLst>
          </p:cNvPr>
          <p:cNvSpPr/>
          <p:nvPr/>
        </p:nvSpPr>
        <p:spPr>
          <a:xfrm>
            <a:off x="2012202" y="2350094"/>
            <a:ext cx="184067" cy="18800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5123" name="Picture 3" descr="b5f20d4f-6495-4905-95f7-16e609260ddb@ausprd01">
            <a:extLst>
              <a:ext uri="{FF2B5EF4-FFF2-40B4-BE49-F238E27FC236}">
                <a16:creationId xmlns:a16="http://schemas.microsoft.com/office/drawing/2014/main" id="{0B8F06A3-3B6F-4B33-BE25-4FB70D94429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89039" y="1794617"/>
            <a:ext cx="1963431" cy="3534176"/>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26" name="Rectangle 25">
            <a:extLst>
              <a:ext uri="{FF2B5EF4-FFF2-40B4-BE49-F238E27FC236}">
                <a16:creationId xmlns:a16="http://schemas.microsoft.com/office/drawing/2014/main" id="{B74CA4D2-AE1A-43B2-A046-D5D4635B85B3}"/>
              </a:ext>
            </a:extLst>
          </p:cNvPr>
          <p:cNvSpPr/>
          <p:nvPr/>
        </p:nvSpPr>
        <p:spPr>
          <a:xfrm>
            <a:off x="3835537" y="2358639"/>
            <a:ext cx="434019" cy="18800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5124" name="Picture 4" descr="34153738-fcf1-4c41-aacb-15d9c0c0e2ba@ausprd01">
            <a:extLst>
              <a:ext uri="{FF2B5EF4-FFF2-40B4-BE49-F238E27FC236}">
                <a16:creationId xmlns:a16="http://schemas.microsoft.com/office/drawing/2014/main" id="{0712FBB0-941B-48CE-8200-B11AFADEC46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99564" y="1794617"/>
            <a:ext cx="1963431" cy="3534176"/>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5125" name="Picture 5" descr="f5aa6807-0aa1-4f08-a8fd-04e820b0ddd2@ausprd01">
            <a:extLst>
              <a:ext uri="{FF2B5EF4-FFF2-40B4-BE49-F238E27FC236}">
                <a16:creationId xmlns:a16="http://schemas.microsoft.com/office/drawing/2014/main" id="{F6FC576B-2430-4B94-8BB0-0FE271EA883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57120" y="1790834"/>
            <a:ext cx="1963431" cy="3534176"/>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3096174591"/>
      </p:ext>
    </p:extLst>
  </p:cSld>
  <p:clrMapOvr>
    <a:masterClrMapping/>
  </p:clrMapOvr>
  <mc:AlternateContent xmlns:mc="http://schemas.openxmlformats.org/markup-compatibility/2006" xmlns:p14="http://schemas.microsoft.com/office/powerpoint/2010/main">
    <mc:Choice Requires="p14">
      <p:transition spd="slow" p14:dur="2000" advTm="19871"/>
    </mc:Choice>
    <mc:Fallback xmlns="">
      <p:transition spd="slow" advTm="1987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122"/>
                                        </p:tgtEl>
                                        <p:attrNameLst>
                                          <p:attrName>style.visibility</p:attrName>
                                        </p:attrNameLst>
                                      </p:cBhvr>
                                      <p:to>
                                        <p:strVal val="visible"/>
                                      </p:to>
                                    </p:set>
                                    <p:animEffect transition="in" filter="fade">
                                      <p:cBhvr>
                                        <p:cTn id="7" dur="500"/>
                                        <p:tgtEl>
                                          <p:spTgt spid="5122"/>
                                        </p:tgtEl>
                                      </p:cBhvr>
                                    </p:animEffect>
                                  </p:childTnLst>
                                </p:cTn>
                              </p:par>
                            </p:childTnLst>
                          </p:cTn>
                        </p:par>
                      </p:childTnLst>
                    </p:cTn>
                  </p:par>
                  <p:par>
                    <p:cTn id="8" fill="hold">
                      <p:stCondLst>
                        <p:cond delay="indefinite"/>
                      </p:stCondLst>
                      <p:childTnLst>
                        <p:par>
                          <p:cTn id="9" fill="hold">
                            <p:stCondLst>
                              <p:cond delay="0"/>
                            </p:stCondLst>
                            <p:childTnLst>
                              <p:par>
                                <p:cTn id="10" presetID="45"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2000"/>
                                        <p:tgtEl>
                                          <p:spTgt spid="4"/>
                                        </p:tgtEl>
                                      </p:cBhvr>
                                    </p:animEffect>
                                    <p:anim calcmode="lin" valueType="num">
                                      <p:cBhvr>
                                        <p:cTn id="13" dur="2000" fill="hold"/>
                                        <p:tgtEl>
                                          <p:spTgt spid="4"/>
                                        </p:tgtEl>
                                        <p:attrNameLst>
                                          <p:attrName>ppt_w</p:attrName>
                                        </p:attrNameLst>
                                      </p:cBhvr>
                                      <p:tavLst>
                                        <p:tav tm="0" fmla="#ppt_w*sin(2.5*pi*$)">
                                          <p:val>
                                            <p:fltVal val="0"/>
                                          </p:val>
                                        </p:tav>
                                        <p:tav tm="100000">
                                          <p:val>
                                            <p:fltVal val="1"/>
                                          </p:val>
                                        </p:tav>
                                      </p:tavLst>
                                    </p:anim>
                                    <p:anim calcmode="lin" valueType="num">
                                      <p:cBhvr>
                                        <p:cTn id="14" dur="2000" fill="hold"/>
                                        <p:tgtEl>
                                          <p:spTgt spid="4"/>
                                        </p:tgtEl>
                                        <p:attrNameLst>
                                          <p:attrName>ppt_h</p:attrName>
                                        </p:attrNameLst>
                                      </p:cBhvr>
                                      <p:tavLst>
                                        <p:tav tm="0">
                                          <p:val>
                                            <p:strVal val="#ppt_h"/>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5123"/>
                                        </p:tgtEl>
                                        <p:attrNameLst>
                                          <p:attrName>style.visibility</p:attrName>
                                        </p:attrNameLst>
                                      </p:cBhvr>
                                      <p:to>
                                        <p:strVal val="visible"/>
                                      </p:to>
                                    </p:set>
                                    <p:animEffect transition="in" filter="fade">
                                      <p:cBhvr>
                                        <p:cTn id="19" dur="500"/>
                                        <p:tgtEl>
                                          <p:spTgt spid="5123"/>
                                        </p:tgtEl>
                                      </p:cBhvr>
                                    </p:animEffect>
                                  </p:childTnLst>
                                </p:cTn>
                              </p:par>
                            </p:childTnLst>
                          </p:cTn>
                        </p:par>
                      </p:childTnLst>
                    </p:cTn>
                  </p:par>
                  <p:par>
                    <p:cTn id="20" fill="hold">
                      <p:stCondLst>
                        <p:cond delay="indefinite"/>
                      </p:stCondLst>
                      <p:childTnLst>
                        <p:par>
                          <p:cTn id="21" fill="hold">
                            <p:stCondLst>
                              <p:cond delay="0"/>
                            </p:stCondLst>
                            <p:childTnLst>
                              <p:par>
                                <p:cTn id="22" presetID="45" presetClass="entr" presetSubtype="0" fill="hold" grpId="0" nodeType="clickEffect">
                                  <p:stCondLst>
                                    <p:cond delay="0"/>
                                  </p:stCondLst>
                                  <p:childTnLst>
                                    <p:set>
                                      <p:cBhvr>
                                        <p:cTn id="23" dur="1" fill="hold">
                                          <p:stCondLst>
                                            <p:cond delay="0"/>
                                          </p:stCondLst>
                                        </p:cTn>
                                        <p:tgtEl>
                                          <p:spTgt spid="26"/>
                                        </p:tgtEl>
                                        <p:attrNameLst>
                                          <p:attrName>style.visibility</p:attrName>
                                        </p:attrNameLst>
                                      </p:cBhvr>
                                      <p:to>
                                        <p:strVal val="visible"/>
                                      </p:to>
                                    </p:set>
                                    <p:animEffect transition="in" filter="fade">
                                      <p:cBhvr>
                                        <p:cTn id="24" dur="2000"/>
                                        <p:tgtEl>
                                          <p:spTgt spid="26"/>
                                        </p:tgtEl>
                                      </p:cBhvr>
                                    </p:animEffect>
                                    <p:anim calcmode="lin" valueType="num">
                                      <p:cBhvr>
                                        <p:cTn id="25" dur="2000" fill="hold"/>
                                        <p:tgtEl>
                                          <p:spTgt spid="26"/>
                                        </p:tgtEl>
                                        <p:attrNameLst>
                                          <p:attrName>ppt_w</p:attrName>
                                        </p:attrNameLst>
                                      </p:cBhvr>
                                      <p:tavLst>
                                        <p:tav tm="0" fmla="#ppt_w*sin(2.5*pi*$)">
                                          <p:val>
                                            <p:fltVal val="0"/>
                                          </p:val>
                                        </p:tav>
                                        <p:tav tm="100000">
                                          <p:val>
                                            <p:fltVal val="1"/>
                                          </p:val>
                                        </p:tav>
                                      </p:tavLst>
                                    </p:anim>
                                    <p:anim calcmode="lin" valueType="num">
                                      <p:cBhvr>
                                        <p:cTn id="26" dur="2000" fill="hold"/>
                                        <p:tgtEl>
                                          <p:spTgt spid="26"/>
                                        </p:tgtEl>
                                        <p:attrNameLst>
                                          <p:attrName>ppt_h</p:attrName>
                                        </p:attrNameLst>
                                      </p:cBhvr>
                                      <p:tavLst>
                                        <p:tav tm="0">
                                          <p:val>
                                            <p:strVal val="#ppt_h"/>
                                          </p:val>
                                        </p:tav>
                                        <p:tav tm="100000">
                                          <p:val>
                                            <p:strVal val="#ppt_h"/>
                                          </p:val>
                                        </p:tav>
                                      </p:tavLst>
                                    </p:anim>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5125"/>
                                        </p:tgtEl>
                                        <p:attrNameLst>
                                          <p:attrName>style.visibility</p:attrName>
                                        </p:attrNameLst>
                                      </p:cBhvr>
                                      <p:to>
                                        <p:strVal val="visible"/>
                                      </p:to>
                                    </p:set>
                                    <p:animEffect transition="in" filter="fade">
                                      <p:cBhvr>
                                        <p:cTn id="31" dur="500"/>
                                        <p:tgtEl>
                                          <p:spTgt spid="5125"/>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5124"/>
                                        </p:tgtEl>
                                        <p:attrNameLst>
                                          <p:attrName>style.visibility</p:attrName>
                                        </p:attrNameLst>
                                      </p:cBhvr>
                                      <p:to>
                                        <p:strVal val="visible"/>
                                      </p:to>
                                    </p:set>
                                    <p:animEffect transition="in" filter="fade">
                                      <p:cBhvr>
                                        <p:cTn id="36" dur="500"/>
                                        <p:tgtEl>
                                          <p:spTgt spid="5124"/>
                                        </p:tgtEl>
                                      </p:cBhvr>
                                    </p:animEffect>
                                  </p:childTnLst>
                                </p:cTn>
                              </p:par>
                            </p:childTnLst>
                          </p:cTn>
                        </p:par>
                      </p:childTnLst>
                    </p:cTn>
                  </p:par>
                  <p:par>
                    <p:cTn id="37" fill="hold">
                      <p:stCondLst>
                        <p:cond delay="indefinite"/>
                      </p:stCondLst>
                      <p:childTnLst>
                        <p:par>
                          <p:cTn id="38" fill="hold">
                            <p:stCondLst>
                              <p:cond delay="0"/>
                            </p:stCondLst>
                            <p:childTnLst>
                              <p:par>
                                <p:cTn id="39" presetID="14" presetClass="entr" presetSubtype="10" fill="hold" grpId="0" nodeType="clickEffect">
                                  <p:stCondLst>
                                    <p:cond delay="0"/>
                                  </p:stCondLst>
                                  <p:childTnLst>
                                    <p:set>
                                      <p:cBhvr>
                                        <p:cTn id="40" dur="1" fill="hold">
                                          <p:stCondLst>
                                            <p:cond delay="0"/>
                                          </p:stCondLst>
                                        </p:cTn>
                                        <p:tgtEl>
                                          <p:spTgt spid="3"/>
                                        </p:tgtEl>
                                        <p:attrNameLst>
                                          <p:attrName>style.visibility</p:attrName>
                                        </p:attrNameLst>
                                      </p:cBhvr>
                                      <p:to>
                                        <p:strVal val="visible"/>
                                      </p:to>
                                    </p:set>
                                    <p:animEffect transition="in" filter="randombar(horizontal)">
                                      <p:cBhvr>
                                        <p:cTn id="4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2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16E9BE3B-5CCC-4B3B-84F8-EC9829A00BB5}"/>
              </a:ext>
            </a:extLst>
          </p:cNvPr>
          <p:cNvSpPr/>
          <p:nvPr/>
        </p:nvSpPr>
        <p:spPr>
          <a:xfrm>
            <a:off x="115661" y="5769511"/>
            <a:ext cx="3584122" cy="326571"/>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Next: End of Slides</a:t>
            </a:r>
            <a:endParaRPr lang="en-AU" b="1"/>
          </a:p>
        </p:txBody>
      </p:sp>
      <p:sp>
        <p:nvSpPr>
          <p:cNvPr id="8" name="TextBox 7">
            <a:extLst>
              <a:ext uri="{FF2B5EF4-FFF2-40B4-BE49-F238E27FC236}">
                <a16:creationId xmlns:a16="http://schemas.microsoft.com/office/drawing/2014/main" id="{23F96ADA-3404-4624-B40E-9AB2F9E03808}"/>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User Guide</a:t>
            </a:r>
          </a:p>
        </p:txBody>
      </p:sp>
      <p:sp>
        <p:nvSpPr>
          <p:cNvPr id="9" name="Rectangle 8">
            <a:extLst>
              <a:ext uri="{FF2B5EF4-FFF2-40B4-BE49-F238E27FC236}">
                <a16:creationId xmlns:a16="http://schemas.microsoft.com/office/drawing/2014/main" id="{26317C66-B6BA-4187-9A50-9F56504BF2D4}"/>
              </a:ext>
            </a:extLst>
          </p:cNvPr>
          <p:cNvSpPr/>
          <p:nvPr/>
        </p:nvSpPr>
        <p:spPr>
          <a:xfrm>
            <a:off x="3751368" y="941082"/>
            <a:ext cx="6273192" cy="646331"/>
          </a:xfrm>
          <a:prstGeom prst="rect">
            <a:avLst/>
          </a:prstGeom>
          <a:noFill/>
        </p:spPr>
        <p:txBody>
          <a:bodyPr wrap="none" lIns="91440" tIns="45720" rIns="91440" bIns="45720">
            <a:spAutoFit/>
          </a:bodyPr>
          <a:lstStyle/>
          <a:p>
            <a:pPr algn="ctr"/>
            <a:r>
              <a:rPr lang="en-US" sz="3600" b="1" cap="none" spc="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Calibri" panose="020F0502020204030204" pitchFamily="34" charset="0"/>
                <a:cs typeface="Calibri" panose="020F0502020204030204" pitchFamily="34" charset="0"/>
              </a:rPr>
              <a:t>GskyGE on Google Earth Mobile</a:t>
            </a:r>
          </a:p>
        </p:txBody>
      </p:sp>
      <p:sp>
        <p:nvSpPr>
          <p:cNvPr id="2" name="TextBox 1">
            <a:extLst>
              <a:ext uri="{FF2B5EF4-FFF2-40B4-BE49-F238E27FC236}">
                <a16:creationId xmlns:a16="http://schemas.microsoft.com/office/drawing/2014/main" id="{0C46AAF3-5A1A-47FF-A17D-1F53B9215876}"/>
              </a:ext>
            </a:extLst>
          </p:cNvPr>
          <p:cNvSpPr txBox="1"/>
          <p:nvPr/>
        </p:nvSpPr>
        <p:spPr>
          <a:xfrm>
            <a:off x="815019" y="1666430"/>
            <a:ext cx="3685443" cy="261610"/>
          </a:xfrm>
          <a:prstGeom prst="rect">
            <a:avLst/>
          </a:prstGeom>
          <a:noFill/>
          <a:ln w="3175">
            <a:solidFill>
              <a:schemeClr val="tx1"/>
            </a:solidFill>
          </a:ln>
        </p:spPr>
        <p:txBody>
          <a:bodyPr wrap="square" rtlCol="0">
            <a:spAutoFit/>
          </a:bodyPr>
          <a:lstStyle/>
          <a:p>
            <a:pPr algn="just"/>
            <a:r>
              <a:rPr lang="en-US" sz="1100">
                <a:latin typeface="Calibri" panose="020F0502020204030204" pitchFamily="34" charset="0"/>
                <a:cs typeface="Calibri" panose="020F0502020204030204" pitchFamily="34" charset="0"/>
              </a:rPr>
              <a:t>This section describes the use of GskyGE on mobiles.</a:t>
            </a:r>
            <a:endParaRPr lang="en-AU" sz="1100">
              <a:latin typeface="Calibri" panose="020F0502020204030204" pitchFamily="34" charset="0"/>
              <a:cs typeface="Calibri" panose="020F0502020204030204" pitchFamily="34" charset="0"/>
            </a:endParaRPr>
          </a:p>
        </p:txBody>
      </p:sp>
      <p:pic>
        <p:nvPicPr>
          <p:cNvPr id="3075" name="Picture 3" descr="44409dba-c6d9-4f92-b83b-caf325e92885@ausprd01">
            <a:extLst>
              <a:ext uri="{FF2B5EF4-FFF2-40B4-BE49-F238E27FC236}">
                <a16:creationId xmlns:a16="http://schemas.microsoft.com/office/drawing/2014/main" id="{5F0E7131-E11E-4494-8404-5B279289E1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3565" y="1976005"/>
            <a:ext cx="2068911" cy="372404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6E969D28-65CC-4B86-961E-FFADF55583E4}"/>
              </a:ext>
            </a:extLst>
          </p:cNvPr>
          <p:cNvSpPr/>
          <p:nvPr/>
        </p:nvSpPr>
        <p:spPr>
          <a:xfrm>
            <a:off x="1273323" y="3367043"/>
            <a:ext cx="640935" cy="13673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0" name="Rectangle 19">
            <a:extLst>
              <a:ext uri="{FF2B5EF4-FFF2-40B4-BE49-F238E27FC236}">
                <a16:creationId xmlns:a16="http://schemas.microsoft.com/office/drawing/2014/main" id="{3766086A-A063-475E-A83C-81DD7267AD34}"/>
              </a:ext>
            </a:extLst>
          </p:cNvPr>
          <p:cNvSpPr/>
          <p:nvPr/>
        </p:nvSpPr>
        <p:spPr>
          <a:xfrm>
            <a:off x="1273323" y="3710389"/>
            <a:ext cx="640935" cy="13673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1" name="Rectangle 20">
            <a:extLst>
              <a:ext uri="{FF2B5EF4-FFF2-40B4-BE49-F238E27FC236}">
                <a16:creationId xmlns:a16="http://schemas.microsoft.com/office/drawing/2014/main" id="{D23817A1-E025-4F41-BA59-CB643AF55628}"/>
              </a:ext>
            </a:extLst>
          </p:cNvPr>
          <p:cNvSpPr/>
          <p:nvPr/>
        </p:nvSpPr>
        <p:spPr>
          <a:xfrm>
            <a:off x="1469876" y="4337942"/>
            <a:ext cx="640935" cy="15040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3" name="Rectangle 22">
            <a:extLst>
              <a:ext uri="{FF2B5EF4-FFF2-40B4-BE49-F238E27FC236}">
                <a16:creationId xmlns:a16="http://schemas.microsoft.com/office/drawing/2014/main" id="{0E390491-FD95-42DD-9B61-841E85474448}"/>
              </a:ext>
            </a:extLst>
          </p:cNvPr>
          <p:cNvSpPr/>
          <p:nvPr/>
        </p:nvSpPr>
        <p:spPr>
          <a:xfrm>
            <a:off x="1112960" y="4585258"/>
            <a:ext cx="1368000" cy="15040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3076" name="Picture 4" descr="ad1e8636-7cf3-4ffc-b834-9a1a1acddeec@ausprd01">
            <a:extLst>
              <a:ext uri="{FF2B5EF4-FFF2-40B4-BE49-F238E27FC236}">
                <a16:creationId xmlns:a16="http://schemas.microsoft.com/office/drawing/2014/main" id="{53AC7017-A65F-4EBF-ABA1-56902FBEEDD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30718" y="1976004"/>
            <a:ext cx="2068911" cy="3724041"/>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24" name="Rectangle 23">
            <a:extLst>
              <a:ext uri="{FF2B5EF4-FFF2-40B4-BE49-F238E27FC236}">
                <a16:creationId xmlns:a16="http://schemas.microsoft.com/office/drawing/2014/main" id="{0429A0C0-973F-46E4-859D-2FD1EB4645DA}"/>
              </a:ext>
            </a:extLst>
          </p:cNvPr>
          <p:cNvSpPr/>
          <p:nvPr/>
        </p:nvSpPr>
        <p:spPr>
          <a:xfrm>
            <a:off x="3451274" y="4629663"/>
            <a:ext cx="1027798" cy="15040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3077" name="Picture 5" descr="c683de57-2a8f-4899-bc1c-0fce41e2d807@ausprd01">
            <a:extLst>
              <a:ext uri="{FF2B5EF4-FFF2-40B4-BE49-F238E27FC236}">
                <a16:creationId xmlns:a16="http://schemas.microsoft.com/office/drawing/2014/main" id="{99A41EB0-3946-4D8A-95FD-C9C1C55CEA6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77672" y="1976004"/>
            <a:ext cx="2068911" cy="372404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3078" name="Picture 6" descr="9dda49a3-7c43-4cc5-9812-ea03e260950e@ausprd01">
            <a:extLst>
              <a:ext uri="{FF2B5EF4-FFF2-40B4-BE49-F238E27FC236}">
                <a16:creationId xmlns:a16="http://schemas.microsoft.com/office/drawing/2014/main" id="{DEECB1E1-FDEB-498A-A226-923BB8074C5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31813" y="1976005"/>
            <a:ext cx="2068911" cy="372404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27" name="Rectangle 26">
            <a:extLst>
              <a:ext uri="{FF2B5EF4-FFF2-40B4-BE49-F238E27FC236}">
                <a16:creationId xmlns:a16="http://schemas.microsoft.com/office/drawing/2014/main" id="{DB85FDC9-4B8D-44F7-A3AE-D43335F6F504}"/>
              </a:ext>
            </a:extLst>
          </p:cNvPr>
          <p:cNvSpPr/>
          <p:nvPr/>
        </p:nvSpPr>
        <p:spPr>
          <a:xfrm>
            <a:off x="7355817" y="2997416"/>
            <a:ext cx="638182" cy="15040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3079" name="Picture 7" descr="319cfb3a-e642-4935-88b6-5defd0fece9c@ausprd01">
            <a:extLst>
              <a:ext uri="{FF2B5EF4-FFF2-40B4-BE49-F238E27FC236}">
                <a16:creationId xmlns:a16="http://schemas.microsoft.com/office/drawing/2014/main" id="{EECE9B59-E52D-4AE6-9D04-9AB15E1168F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224626" y="1965662"/>
            <a:ext cx="2076098" cy="373697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29" name="Rectangle 28">
            <a:extLst>
              <a:ext uri="{FF2B5EF4-FFF2-40B4-BE49-F238E27FC236}">
                <a16:creationId xmlns:a16="http://schemas.microsoft.com/office/drawing/2014/main" id="{AAA50D44-8400-4E1E-896C-AF89F7649D39}"/>
              </a:ext>
            </a:extLst>
          </p:cNvPr>
          <p:cNvSpPr/>
          <p:nvPr/>
        </p:nvSpPr>
        <p:spPr>
          <a:xfrm>
            <a:off x="7562499" y="2608824"/>
            <a:ext cx="479475" cy="15040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3080" name="Picture 8" descr="89ed8604-66d0-4a8b-9b38-819088305860@ausprd01">
            <a:extLst>
              <a:ext uri="{FF2B5EF4-FFF2-40B4-BE49-F238E27FC236}">
                <a16:creationId xmlns:a16="http://schemas.microsoft.com/office/drawing/2014/main" id="{76464371-82E9-43EB-8E37-C50229B7D50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341014" y="1965662"/>
            <a:ext cx="2076098" cy="373697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32" name="Rectangle 31">
            <a:extLst>
              <a:ext uri="{FF2B5EF4-FFF2-40B4-BE49-F238E27FC236}">
                <a16:creationId xmlns:a16="http://schemas.microsoft.com/office/drawing/2014/main" id="{0BF8DB91-6108-4E27-94B9-C8CBEDD6ED64}"/>
              </a:ext>
            </a:extLst>
          </p:cNvPr>
          <p:cNvSpPr/>
          <p:nvPr/>
        </p:nvSpPr>
        <p:spPr>
          <a:xfrm>
            <a:off x="9034870" y="2525075"/>
            <a:ext cx="203343" cy="15040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33" name="Picture 9" descr="30960d94-af4a-4f2d-8279-99079a18b1b3@ausprd01">
            <a:extLst>
              <a:ext uri="{FF2B5EF4-FFF2-40B4-BE49-F238E27FC236}">
                <a16:creationId xmlns:a16="http://schemas.microsoft.com/office/drawing/2014/main" id="{D50F1FCC-2594-4037-9A3F-CFD30DF265E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224626" y="1965662"/>
            <a:ext cx="2074657" cy="3734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2" name="Picture 10" descr="04dfd7cb-5930-4b24-bb0f-3a1e22d1d0f6@ausprd01">
            <a:extLst>
              <a:ext uri="{FF2B5EF4-FFF2-40B4-BE49-F238E27FC236}">
                <a16:creationId xmlns:a16="http://schemas.microsoft.com/office/drawing/2014/main" id="{A7E9900F-04C8-416C-B3DA-2756D0FC3EA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341015" y="1965663"/>
            <a:ext cx="2074656" cy="3734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Rectangle 34">
            <a:extLst>
              <a:ext uri="{FF2B5EF4-FFF2-40B4-BE49-F238E27FC236}">
                <a16:creationId xmlns:a16="http://schemas.microsoft.com/office/drawing/2014/main" id="{8CD423C5-3D54-48A4-815D-AE2A36724467}"/>
              </a:ext>
            </a:extLst>
          </p:cNvPr>
          <p:cNvSpPr/>
          <p:nvPr/>
        </p:nvSpPr>
        <p:spPr>
          <a:xfrm>
            <a:off x="7277016" y="2470617"/>
            <a:ext cx="270650" cy="24223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3083" name="Picture 11" descr="6ca66357-e0e7-4e42-8507-6f885048c01e@ausprd01">
            <a:extLst>
              <a:ext uri="{FF2B5EF4-FFF2-40B4-BE49-F238E27FC236}">
                <a16:creationId xmlns:a16="http://schemas.microsoft.com/office/drawing/2014/main" id="{459161DA-9862-4C4F-B2C9-45A43132F8FC}"/>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224626" y="1965662"/>
            <a:ext cx="2074657" cy="3734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 name="Rectangle 36">
            <a:extLst>
              <a:ext uri="{FF2B5EF4-FFF2-40B4-BE49-F238E27FC236}">
                <a16:creationId xmlns:a16="http://schemas.microsoft.com/office/drawing/2014/main" id="{A554C838-F0F2-4EDA-A254-44A8032600EB}"/>
              </a:ext>
            </a:extLst>
          </p:cNvPr>
          <p:cNvSpPr/>
          <p:nvPr/>
        </p:nvSpPr>
        <p:spPr>
          <a:xfrm>
            <a:off x="9050632" y="2158245"/>
            <a:ext cx="184857" cy="15040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Rectangle 5">
            <a:extLst>
              <a:ext uri="{FF2B5EF4-FFF2-40B4-BE49-F238E27FC236}">
                <a16:creationId xmlns:a16="http://schemas.microsoft.com/office/drawing/2014/main" id="{12423BCE-FCED-41A1-AC7B-C51892B68840}"/>
              </a:ext>
            </a:extLst>
          </p:cNvPr>
          <p:cNvSpPr/>
          <p:nvPr/>
        </p:nvSpPr>
        <p:spPr>
          <a:xfrm>
            <a:off x="7224626" y="2392812"/>
            <a:ext cx="2068911" cy="4443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9" name="Rectangle 38">
            <a:extLst>
              <a:ext uri="{FF2B5EF4-FFF2-40B4-BE49-F238E27FC236}">
                <a16:creationId xmlns:a16="http://schemas.microsoft.com/office/drawing/2014/main" id="{878DA7BC-7F97-439C-9610-84EC7458894B}"/>
              </a:ext>
            </a:extLst>
          </p:cNvPr>
          <p:cNvSpPr/>
          <p:nvPr/>
        </p:nvSpPr>
        <p:spPr>
          <a:xfrm>
            <a:off x="5129532" y="2158245"/>
            <a:ext cx="203343" cy="15040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custDataLst>
      <p:tags r:id="rId1"/>
    </p:custDataLst>
    <p:extLst>
      <p:ext uri="{BB962C8B-B14F-4D97-AF65-F5344CB8AC3E}">
        <p14:creationId xmlns:p14="http://schemas.microsoft.com/office/powerpoint/2010/main" val="448922354"/>
      </p:ext>
    </p:extLst>
  </p:cSld>
  <p:clrMapOvr>
    <a:masterClrMapping/>
  </p:clrMapOvr>
  <mc:AlternateContent xmlns:mc="http://schemas.openxmlformats.org/markup-compatibility/2006" xmlns:p14="http://schemas.microsoft.com/office/powerpoint/2010/main">
    <mc:Choice Requires="p14">
      <p:transition spd="slow" p14:dur="2000" advTm="51495"/>
    </mc:Choice>
    <mc:Fallback xmlns="">
      <p:transition spd="slow" advTm="5149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75"/>
                                        </p:tgtEl>
                                        <p:attrNameLst>
                                          <p:attrName>style.visibility</p:attrName>
                                        </p:attrNameLst>
                                      </p:cBhvr>
                                      <p:to>
                                        <p:strVal val="visible"/>
                                      </p:to>
                                    </p:set>
                                    <p:animEffect transition="in" filter="fade">
                                      <p:cBhvr>
                                        <p:cTn id="7" dur="500"/>
                                        <p:tgtEl>
                                          <p:spTgt spid="3075"/>
                                        </p:tgtEl>
                                      </p:cBhvr>
                                    </p:animEffect>
                                  </p:childTnLst>
                                </p:cTn>
                              </p:par>
                            </p:childTnLst>
                          </p:cTn>
                        </p:par>
                      </p:childTnLst>
                    </p:cTn>
                  </p:par>
                  <p:par>
                    <p:cTn id="8" fill="hold">
                      <p:stCondLst>
                        <p:cond delay="indefinite"/>
                      </p:stCondLst>
                      <p:childTnLst>
                        <p:par>
                          <p:cTn id="9" fill="hold">
                            <p:stCondLst>
                              <p:cond delay="0"/>
                            </p:stCondLst>
                            <p:childTnLst>
                              <p:par>
                                <p:cTn id="10" presetID="45"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2000"/>
                                        <p:tgtEl>
                                          <p:spTgt spid="4"/>
                                        </p:tgtEl>
                                      </p:cBhvr>
                                    </p:animEffect>
                                    <p:anim calcmode="lin" valueType="num">
                                      <p:cBhvr>
                                        <p:cTn id="13" dur="2000" fill="hold"/>
                                        <p:tgtEl>
                                          <p:spTgt spid="4"/>
                                        </p:tgtEl>
                                        <p:attrNameLst>
                                          <p:attrName>ppt_w</p:attrName>
                                        </p:attrNameLst>
                                      </p:cBhvr>
                                      <p:tavLst>
                                        <p:tav tm="0" fmla="#ppt_w*sin(2.5*pi*$)">
                                          <p:val>
                                            <p:fltVal val="0"/>
                                          </p:val>
                                        </p:tav>
                                        <p:tav tm="100000">
                                          <p:val>
                                            <p:fltVal val="1"/>
                                          </p:val>
                                        </p:tav>
                                      </p:tavLst>
                                    </p:anim>
                                    <p:anim calcmode="lin" valueType="num">
                                      <p:cBhvr>
                                        <p:cTn id="14" dur="2000" fill="hold"/>
                                        <p:tgtEl>
                                          <p:spTgt spid="4"/>
                                        </p:tgtEl>
                                        <p:attrNameLst>
                                          <p:attrName>ppt_h</p:attrName>
                                        </p:attrNameLst>
                                      </p:cBhvr>
                                      <p:tavLst>
                                        <p:tav tm="0">
                                          <p:val>
                                            <p:strVal val="#ppt_h"/>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45"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2000"/>
                                        <p:tgtEl>
                                          <p:spTgt spid="20"/>
                                        </p:tgtEl>
                                      </p:cBhvr>
                                    </p:animEffect>
                                    <p:anim calcmode="lin" valueType="num">
                                      <p:cBhvr>
                                        <p:cTn id="20" dur="2000" fill="hold"/>
                                        <p:tgtEl>
                                          <p:spTgt spid="20"/>
                                        </p:tgtEl>
                                        <p:attrNameLst>
                                          <p:attrName>ppt_w</p:attrName>
                                        </p:attrNameLst>
                                      </p:cBhvr>
                                      <p:tavLst>
                                        <p:tav tm="0" fmla="#ppt_w*sin(2.5*pi*$)">
                                          <p:val>
                                            <p:fltVal val="0"/>
                                          </p:val>
                                        </p:tav>
                                        <p:tav tm="100000">
                                          <p:val>
                                            <p:fltVal val="1"/>
                                          </p:val>
                                        </p:tav>
                                      </p:tavLst>
                                    </p:anim>
                                    <p:anim calcmode="lin" valueType="num">
                                      <p:cBhvr>
                                        <p:cTn id="21" dur="2000" fill="hold"/>
                                        <p:tgtEl>
                                          <p:spTgt spid="20"/>
                                        </p:tgtEl>
                                        <p:attrNameLst>
                                          <p:attrName>ppt_h</p:attrName>
                                        </p:attrNameLst>
                                      </p:cBhvr>
                                      <p:tavLst>
                                        <p:tav tm="0">
                                          <p:val>
                                            <p:strVal val="#ppt_h"/>
                                          </p:val>
                                        </p:tav>
                                        <p:tav tm="100000">
                                          <p:val>
                                            <p:strVal val="#ppt_h"/>
                                          </p:val>
                                        </p:tav>
                                      </p:tavLst>
                                    </p:anim>
                                  </p:childTnLst>
                                </p:cTn>
                              </p:par>
                            </p:childTnLst>
                          </p:cTn>
                        </p:par>
                      </p:childTnLst>
                    </p:cTn>
                  </p:par>
                  <p:par>
                    <p:cTn id="22" fill="hold">
                      <p:stCondLst>
                        <p:cond delay="indefinite"/>
                      </p:stCondLst>
                      <p:childTnLst>
                        <p:par>
                          <p:cTn id="23" fill="hold">
                            <p:stCondLst>
                              <p:cond delay="0"/>
                            </p:stCondLst>
                            <p:childTnLst>
                              <p:par>
                                <p:cTn id="24" presetID="45" presetClass="entr" presetSubtype="0" fill="hold" grpId="0" nodeType="click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fade">
                                      <p:cBhvr>
                                        <p:cTn id="26" dur="2000"/>
                                        <p:tgtEl>
                                          <p:spTgt spid="21"/>
                                        </p:tgtEl>
                                      </p:cBhvr>
                                    </p:animEffect>
                                    <p:anim calcmode="lin" valueType="num">
                                      <p:cBhvr>
                                        <p:cTn id="27" dur="2000" fill="hold"/>
                                        <p:tgtEl>
                                          <p:spTgt spid="21"/>
                                        </p:tgtEl>
                                        <p:attrNameLst>
                                          <p:attrName>ppt_w</p:attrName>
                                        </p:attrNameLst>
                                      </p:cBhvr>
                                      <p:tavLst>
                                        <p:tav tm="0" fmla="#ppt_w*sin(2.5*pi*$)">
                                          <p:val>
                                            <p:fltVal val="0"/>
                                          </p:val>
                                        </p:tav>
                                        <p:tav tm="100000">
                                          <p:val>
                                            <p:fltVal val="1"/>
                                          </p:val>
                                        </p:tav>
                                      </p:tavLst>
                                    </p:anim>
                                    <p:anim calcmode="lin" valueType="num">
                                      <p:cBhvr>
                                        <p:cTn id="28" dur="2000" fill="hold"/>
                                        <p:tgtEl>
                                          <p:spTgt spid="21"/>
                                        </p:tgtEl>
                                        <p:attrNameLst>
                                          <p:attrName>ppt_h</p:attrName>
                                        </p:attrNameLst>
                                      </p:cBhvr>
                                      <p:tavLst>
                                        <p:tav tm="0">
                                          <p:val>
                                            <p:strVal val="#ppt_h"/>
                                          </p:val>
                                        </p:tav>
                                        <p:tav tm="100000">
                                          <p:val>
                                            <p:strVal val="#ppt_h"/>
                                          </p:val>
                                        </p:tav>
                                      </p:tavLst>
                                    </p:anim>
                                  </p:childTnLst>
                                </p:cTn>
                              </p:par>
                            </p:childTnLst>
                          </p:cTn>
                        </p:par>
                      </p:childTnLst>
                    </p:cTn>
                  </p:par>
                  <p:par>
                    <p:cTn id="29" fill="hold">
                      <p:stCondLst>
                        <p:cond delay="indefinite"/>
                      </p:stCondLst>
                      <p:childTnLst>
                        <p:par>
                          <p:cTn id="30" fill="hold">
                            <p:stCondLst>
                              <p:cond delay="0"/>
                            </p:stCondLst>
                            <p:childTnLst>
                              <p:par>
                                <p:cTn id="31" presetID="45" presetClass="entr" presetSubtype="0" fill="hold" grpId="0" nodeType="clickEffect">
                                  <p:stCondLst>
                                    <p:cond delay="0"/>
                                  </p:stCondLst>
                                  <p:childTnLst>
                                    <p:set>
                                      <p:cBhvr>
                                        <p:cTn id="32" dur="1" fill="hold">
                                          <p:stCondLst>
                                            <p:cond delay="0"/>
                                          </p:stCondLst>
                                        </p:cTn>
                                        <p:tgtEl>
                                          <p:spTgt spid="23"/>
                                        </p:tgtEl>
                                        <p:attrNameLst>
                                          <p:attrName>style.visibility</p:attrName>
                                        </p:attrNameLst>
                                      </p:cBhvr>
                                      <p:to>
                                        <p:strVal val="visible"/>
                                      </p:to>
                                    </p:set>
                                    <p:animEffect transition="in" filter="fade">
                                      <p:cBhvr>
                                        <p:cTn id="33" dur="2000"/>
                                        <p:tgtEl>
                                          <p:spTgt spid="23"/>
                                        </p:tgtEl>
                                      </p:cBhvr>
                                    </p:animEffect>
                                    <p:anim calcmode="lin" valueType="num">
                                      <p:cBhvr>
                                        <p:cTn id="34" dur="2000" fill="hold"/>
                                        <p:tgtEl>
                                          <p:spTgt spid="23"/>
                                        </p:tgtEl>
                                        <p:attrNameLst>
                                          <p:attrName>ppt_w</p:attrName>
                                        </p:attrNameLst>
                                      </p:cBhvr>
                                      <p:tavLst>
                                        <p:tav tm="0" fmla="#ppt_w*sin(2.5*pi*$)">
                                          <p:val>
                                            <p:fltVal val="0"/>
                                          </p:val>
                                        </p:tav>
                                        <p:tav tm="100000">
                                          <p:val>
                                            <p:fltVal val="1"/>
                                          </p:val>
                                        </p:tav>
                                      </p:tavLst>
                                    </p:anim>
                                    <p:anim calcmode="lin" valueType="num">
                                      <p:cBhvr>
                                        <p:cTn id="35" dur="2000" fill="hold"/>
                                        <p:tgtEl>
                                          <p:spTgt spid="23"/>
                                        </p:tgtEl>
                                        <p:attrNameLst>
                                          <p:attrName>ppt_h</p:attrName>
                                        </p:attrNameLst>
                                      </p:cBhvr>
                                      <p:tavLst>
                                        <p:tav tm="0">
                                          <p:val>
                                            <p:strVal val="#ppt_h"/>
                                          </p:val>
                                        </p:tav>
                                        <p:tav tm="100000">
                                          <p:val>
                                            <p:strVal val="#ppt_h"/>
                                          </p:val>
                                        </p:tav>
                                      </p:tavLst>
                                    </p:anim>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3076"/>
                                        </p:tgtEl>
                                        <p:attrNameLst>
                                          <p:attrName>style.visibility</p:attrName>
                                        </p:attrNameLst>
                                      </p:cBhvr>
                                      <p:to>
                                        <p:strVal val="visible"/>
                                      </p:to>
                                    </p:set>
                                    <p:animEffect transition="in" filter="fade">
                                      <p:cBhvr>
                                        <p:cTn id="40" dur="500"/>
                                        <p:tgtEl>
                                          <p:spTgt spid="3076"/>
                                        </p:tgtEl>
                                      </p:cBhvr>
                                    </p:animEffect>
                                  </p:childTnLst>
                                </p:cTn>
                              </p:par>
                            </p:childTnLst>
                          </p:cTn>
                        </p:par>
                      </p:childTnLst>
                    </p:cTn>
                  </p:par>
                  <p:par>
                    <p:cTn id="41" fill="hold">
                      <p:stCondLst>
                        <p:cond delay="indefinite"/>
                      </p:stCondLst>
                      <p:childTnLst>
                        <p:par>
                          <p:cTn id="42" fill="hold">
                            <p:stCondLst>
                              <p:cond delay="0"/>
                            </p:stCondLst>
                            <p:childTnLst>
                              <p:par>
                                <p:cTn id="43" presetID="45" presetClass="entr" presetSubtype="0" fill="hold" grpId="0" nodeType="clickEffect">
                                  <p:stCondLst>
                                    <p:cond delay="0"/>
                                  </p:stCondLst>
                                  <p:childTnLst>
                                    <p:set>
                                      <p:cBhvr>
                                        <p:cTn id="44" dur="1" fill="hold">
                                          <p:stCondLst>
                                            <p:cond delay="0"/>
                                          </p:stCondLst>
                                        </p:cTn>
                                        <p:tgtEl>
                                          <p:spTgt spid="24"/>
                                        </p:tgtEl>
                                        <p:attrNameLst>
                                          <p:attrName>style.visibility</p:attrName>
                                        </p:attrNameLst>
                                      </p:cBhvr>
                                      <p:to>
                                        <p:strVal val="visible"/>
                                      </p:to>
                                    </p:set>
                                    <p:animEffect transition="in" filter="fade">
                                      <p:cBhvr>
                                        <p:cTn id="45" dur="2000"/>
                                        <p:tgtEl>
                                          <p:spTgt spid="24"/>
                                        </p:tgtEl>
                                      </p:cBhvr>
                                    </p:animEffect>
                                    <p:anim calcmode="lin" valueType="num">
                                      <p:cBhvr>
                                        <p:cTn id="46" dur="2000" fill="hold"/>
                                        <p:tgtEl>
                                          <p:spTgt spid="24"/>
                                        </p:tgtEl>
                                        <p:attrNameLst>
                                          <p:attrName>ppt_w</p:attrName>
                                        </p:attrNameLst>
                                      </p:cBhvr>
                                      <p:tavLst>
                                        <p:tav tm="0" fmla="#ppt_w*sin(2.5*pi*$)">
                                          <p:val>
                                            <p:fltVal val="0"/>
                                          </p:val>
                                        </p:tav>
                                        <p:tav tm="100000">
                                          <p:val>
                                            <p:fltVal val="1"/>
                                          </p:val>
                                        </p:tav>
                                      </p:tavLst>
                                    </p:anim>
                                    <p:anim calcmode="lin" valueType="num">
                                      <p:cBhvr>
                                        <p:cTn id="47" dur="2000" fill="hold"/>
                                        <p:tgtEl>
                                          <p:spTgt spid="24"/>
                                        </p:tgtEl>
                                        <p:attrNameLst>
                                          <p:attrName>ppt_h</p:attrName>
                                        </p:attrNameLst>
                                      </p:cBhvr>
                                      <p:tavLst>
                                        <p:tav tm="0">
                                          <p:val>
                                            <p:strVal val="#ppt_h"/>
                                          </p:val>
                                        </p:tav>
                                        <p:tav tm="100000">
                                          <p:val>
                                            <p:strVal val="#ppt_h"/>
                                          </p:val>
                                        </p:tav>
                                      </p:tavLst>
                                    </p:anim>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3077"/>
                                        </p:tgtEl>
                                        <p:attrNameLst>
                                          <p:attrName>style.visibility</p:attrName>
                                        </p:attrNameLst>
                                      </p:cBhvr>
                                      <p:to>
                                        <p:strVal val="visible"/>
                                      </p:to>
                                    </p:set>
                                    <p:animEffect transition="in" filter="fade">
                                      <p:cBhvr>
                                        <p:cTn id="52" dur="500"/>
                                        <p:tgtEl>
                                          <p:spTgt spid="3077"/>
                                        </p:tgtEl>
                                      </p:cBhvr>
                                    </p:animEffect>
                                  </p:childTnLst>
                                </p:cTn>
                              </p:par>
                            </p:childTnLst>
                          </p:cTn>
                        </p:par>
                      </p:childTnLst>
                    </p:cTn>
                  </p:par>
                  <p:par>
                    <p:cTn id="53" fill="hold">
                      <p:stCondLst>
                        <p:cond delay="indefinite"/>
                      </p:stCondLst>
                      <p:childTnLst>
                        <p:par>
                          <p:cTn id="54" fill="hold">
                            <p:stCondLst>
                              <p:cond delay="0"/>
                            </p:stCondLst>
                            <p:childTnLst>
                              <p:par>
                                <p:cTn id="55" presetID="45" presetClass="entr" presetSubtype="0" fill="hold" grpId="0" nodeType="clickEffect">
                                  <p:stCondLst>
                                    <p:cond delay="0"/>
                                  </p:stCondLst>
                                  <p:childTnLst>
                                    <p:set>
                                      <p:cBhvr>
                                        <p:cTn id="56" dur="1" fill="hold">
                                          <p:stCondLst>
                                            <p:cond delay="0"/>
                                          </p:stCondLst>
                                        </p:cTn>
                                        <p:tgtEl>
                                          <p:spTgt spid="39"/>
                                        </p:tgtEl>
                                        <p:attrNameLst>
                                          <p:attrName>style.visibility</p:attrName>
                                        </p:attrNameLst>
                                      </p:cBhvr>
                                      <p:to>
                                        <p:strVal val="visible"/>
                                      </p:to>
                                    </p:set>
                                    <p:animEffect transition="in" filter="fade">
                                      <p:cBhvr>
                                        <p:cTn id="57" dur="2000"/>
                                        <p:tgtEl>
                                          <p:spTgt spid="39"/>
                                        </p:tgtEl>
                                      </p:cBhvr>
                                    </p:animEffect>
                                    <p:anim calcmode="lin" valueType="num">
                                      <p:cBhvr>
                                        <p:cTn id="58" dur="2000" fill="hold"/>
                                        <p:tgtEl>
                                          <p:spTgt spid="39"/>
                                        </p:tgtEl>
                                        <p:attrNameLst>
                                          <p:attrName>ppt_w</p:attrName>
                                        </p:attrNameLst>
                                      </p:cBhvr>
                                      <p:tavLst>
                                        <p:tav tm="0" fmla="#ppt_w*sin(2.5*pi*$)">
                                          <p:val>
                                            <p:fltVal val="0"/>
                                          </p:val>
                                        </p:tav>
                                        <p:tav tm="100000">
                                          <p:val>
                                            <p:fltVal val="1"/>
                                          </p:val>
                                        </p:tav>
                                      </p:tavLst>
                                    </p:anim>
                                    <p:anim calcmode="lin" valueType="num">
                                      <p:cBhvr>
                                        <p:cTn id="59" dur="2000" fill="hold"/>
                                        <p:tgtEl>
                                          <p:spTgt spid="39"/>
                                        </p:tgtEl>
                                        <p:attrNameLst>
                                          <p:attrName>ppt_h</p:attrName>
                                        </p:attrNameLst>
                                      </p:cBhvr>
                                      <p:tavLst>
                                        <p:tav tm="0">
                                          <p:val>
                                            <p:strVal val="#ppt_h"/>
                                          </p:val>
                                        </p:tav>
                                        <p:tav tm="100000">
                                          <p:val>
                                            <p:strVal val="#ppt_h"/>
                                          </p:val>
                                        </p:tav>
                                      </p:tavLst>
                                    </p:anim>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nodeType="clickEffect">
                                  <p:stCondLst>
                                    <p:cond delay="0"/>
                                  </p:stCondLst>
                                  <p:childTnLst>
                                    <p:set>
                                      <p:cBhvr>
                                        <p:cTn id="63" dur="1" fill="hold">
                                          <p:stCondLst>
                                            <p:cond delay="0"/>
                                          </p:stCondLst>
                                        </p:cTn>
                                        <p:tgtEl>
                                          <p:spTgt spid="3078"/>
                                        </p:tgtEl>
                                        <p:attrNameLst>
                                          <p:attrName>style.visibility</p:attrName>
                                        </p:attrNameLst>
                                      </p:cBhvr>
                                      <p:to>
                                        <p:strVal val="visible"/>
                                      </p:to>
                                    </p:set>
                                    <p:animEffect transition="in" filter="fade">
                                      <p:cBhvr>
                                        <p:cTn id="64" dur="500"/>
                                        <p:tgtEl>
                                          <p:spTgt spid="3078"/>
                                        </p:tgtEl>
                                      </p:cBhvr>
                                    </p:animEffect>
                                  </p:childTnLst>
                                </p:cTn>
                              </p:par>
                            </p:childTnLst>
                          </p:cTn>
                        </p:par>
                      </p:childTnLst>
                    </p:cTn>
                  </p:par>
                  <p:par>
                    <p:cTn id="65" fill="hold">
                      <p:stCondLst>
                        <p:cond delay="indefinite"/>
                      </p:stCondLst>
                      <p:childTnLst>
                        <p:par>
                          <p:cTn id="66" fill="hold">
                            <p:stCondLst>
                              <p:cond delay="0"/>
                            </p:stCondLst>
                            <p:childTnLst>
                              <p:par>
                                <p:cTn id="67" presetID="45" presetClass="entr" presetSubtype="0" fill="hold" grpId="0" nodeType="clickEffect">
                                  <p:stCondLst>
                                    <p:cond delay="0"/>
                                  </p:stCondLst>
                                  <p:childTnLst>
                                    <p:set>
                                      <p:cBhvr>
                                        <p:cTn id="68" dur="1" fill="hold">
                                          <p:stCondLst>
                                            <p:cond delay="0"/>
                                          </p:stCondLst>
                                        </p:cTn>
                                        <p:tgtEl>
                                          <p:spTgt spid="27"/>
                                        </p:tgtEl>
                                        <p:attrNameLst>
                                          <p:attrName>style.visibility</p:attrName>
                                        </p:attrNameLst>
                                      </p:cBhvr>
                                      <p:to>
                                        <p:strVal val="visible"/>
                                      </p:to>
                                    </p:set>
                                    <p:animEffect transition="in" filter="fade">
                                      <p:cBhvr>
                                        <p:cTn id="69" dur="2000"/>
                                        <p:tgtEl>
                                          <p:spTgt spid="27"/>
                                        </p:tgtEl>
                                      </p:cBhvr>
                                    </p:animEffect>
                                    <p:anim calcmode="lin" valueType="num">
                                      <p:cBhvr>
                                        <p:cTn id="70" dur="2000" fill="hold"/>
                                        <p:tgtEl>
                                          <p:spTgt spid="27"/>
                                        </p:tgtEl>
                                        <p:attrNameLst>
                                          <p:attrName>ppt_w</p:attrName>
                                        </p:attrNameLst>
                                      </p:cBhvr>
                                      <p:tavLst>
                                        <p:tav tm="0" fmla="#ppt_w*sin(2.5*pi*$)">
                                          <p:val>
                                            <p:fltVal val="0"/>
                                          </p:val>
                                        </p:tav>
                                        <p:tav tm="100000">
                                          <p:val>
                                            <p:fltVal val="1"/>
                                          </p:val>
                                        </p:tav>
                                      </p:tavLst>
                                    </p:anim>
                                    <p:anim calcmode="lin" valueType="num">
                                      <p:cBhvr>
                                        <p:cTn id="71" dur="2000" fill="hold"/>
                                        <p:tgtEl>
                                          <p:spTgt spid="27"/>
                                        </p:tgtEl>
                                        <p:attrNameLst>
                                          <p:attrName>ppt_h</p:attrName>
                                        </p:attrNameLst>
                                      </p:cBhvr>
                                      <p:tavLst>
                                        <p:tav tm="0">
                                          <p:val>
                                            <p:strVal val="#ppt_h"/>
                                          </p:val>
                                        </p:tav>
                                        <p:tav tm="100000">
                                          <p:val>
                                            <p:strVal val="#ppt_h"/>
                                          </p:val>
                                        </p:tav>
                                      </p:tavLst>
                                    </p:anim>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nodeType="clickEffect">
                                  <p:stCondLst>
                                    <p:cond delay="0"/>
                                  </p:stCondLst>
                                  <p:childTnLst>
                                    <p:set>
                                      <p:cBhvr>
                                        <p:cTn id="75" dur="1" fill="hold">
                                          <p:stCondLst>
                                            <p:cond delay="0"/>
                                          </p:stCondLst>
                                        </p:cTn>
                                        <p:tgtEl>
                                          <p:spTgt spid="3079"/>
                                        </p:tgtEl>
                                        <p:attrNameLst>
                                          <p:attrName>style.visibility</p:attrName>
                                        </p:attrNameLst>
                                      </p:cBhvr>
                                      <p:to>
                                        <p:strVal val="visible"/>
                                      </p:to>
                                    </p:set>
                                    <p:animEffect transition="in" filter="fade">
                                      <p:cBhvr>
                                        <p:cTn id="76" dur="500"/>
                                        <p:tgtEl>
                                          <p:spTgt spid="3079"/>
                                        </p:tgtEl>
                                      </p:cBhvr>
                                    </p:animEffect>
                                  </p:childTnLst>
                                </p:cTn>
                              </p:par>
                            </p:childTnLst>
                          </p:cTn>
                        </p:par>
                      </p:childTnLst>
                    </p:cTn>
                  </p:par>
                  <p:par>
                    <p:cTn id="77" fill="hold">
                      <p:stCondLst>
                        <p:cond delay="indefinite"/>
                      </p:stCondLst>
                      <p:childTnLst>
                        <p:par>
                          <p:cTn id="78" fill="hold">
                            <p:stCondLst>
                              <p:cond delay="0"/>
                            </p:stCondLst>
                            <p:childTnLst>
                              <p:par>
                                <p:cTn id="79" presetID="45" presetClass="entr" presetSubtype="0" fill="hold" grpId="0" nodeType="clickEffect">
                                  <p:stCondLst>
                                    <p:cond delay="0"/>
                                  </p:stCondLst>
                                  <p:childTnLst>
                                    <p:set>
                                      <p:cBhvr>
                                        <p:cTn id="80" dur="1" fill="hold">
                                          <p:stCondLst>
                                            <p:cond delay="0"/>
                                          </p:stCondLst>
                                        </p:cTn>
                                        <p:tgtEl>
                                          <p:spTgt spid="29"/>
                                        </p:tgtEl>
                                        <p:attrNameLst>
                                          <p:attrName>style.visibility</p:attrName>
                                        </p:attrNameLst>
                                      </p:cBhvr>
                                      <p:to>
                                        <p:strVal val="visible"/>
                                      </p:to>
                                    </p:set>
                                    <p:animEffect transition="in" filter="fade">
                                      <p:cBhvr>
                                        <p:cTn id="81" dur="2000"/>
                                        <p:tgtEl>
                                          <p:spTgt spid="29"/>
                                        </p:tgtEl>
                                      </p:cBhvr>
                                    </p:animEffect>
                                    <p:anim calcmode="lin" valueType="num">
                                      <p:cBhvr>
                                        <p:cTn id="82" dur="2000" fill="hold"/>
                                        <p:tgtEl>
                                          <p:spTgt spid="29"/>
                                        </p:tgtEl>
                                        <p:attrNameLst>
                                          <p:attrName>ppt_w</p:attrName>
                                        </p:attrNameLst>
                                      </p:cBhvr>
                                      <p:tavLst>
                                        <p:tav tm="0" fmla="#ppt_w*sin(2.5*pi*$)">
                                          <p:val>
                                            <p:fltVal val="0"/>
                                          </p:val>
                                        </p:tav>
                                        <p:tav tm="100000">
                                          <p:val>
                                            <p:fltVal val="1"/>
                                          </p:val>
                                        </p:tav>
                                      </p:tavLst>
                                    </p:anim>
                                    <p:anim calcmode="lin" valueType="num">
                                      <p:cBhvr>
                                        <p:cTn id="83" dur="2000" fill="hold"/>
                                        <p:tgtEl>
                                          <p:spTgt spid="29"/>
                                        </p:tgtEl>
                                        <p:attrNameLst>
                                          <p:attrName>ppt_h</p:attrName>
                                        </p:attrNameLst>
                                      </p:cBhvr>
                                      <p:tavLst>
                                        <p:tav tm="0">
                                          <p:val>
                                            <p:strVal val="#ppt_h"/>
                                          </p:val>
                                        </p:tav>
                                        <p:tav tm="100000">
                                          <p:val>
                                            <p:strVal val="#ppt_h"/>
                                          </p:val>
                                        </p:tav>
                                      </p:tavLst>
                                    </p:anim>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nodeType="clickEffect">
                                  <p:stCondLst>
                                    <p:cond delay="0"/>
                                  </p:stCondLst>
                                  <p:childTnLst>
                                    <p:set>
                                      <p:cBhvr>
                                        <p:cTn id="87" dur="1" fill="hold">
                                          <p:stCondLst>
                                            <p:cond delay="0"/>
                                          </p:stCondLst>
                                        </p:cTn>
                                        <p:tgtEl>
                                          <p:spTgt spid="3080"/>
                                        </p:tgtEl>
                                        <p:attrNameLst>
                                          <p:attrName>style.visibility</p:attrName>
                                        </p:attrNameLst>
                                      </p:cBhvr>
                                      <p:to>
                                        <p:strVal val="visible"/>
                                      </p:to>
                                    </p:set>
                                    <p:animEffect transition="in" filter="fade">
                                      <p:cBhvr>
                                        <p:cTn id="88" dur="500"/>
                                        <p:tgtEl>
                                          <p:spTgt spid="3080"/>
                                        </p:tgtEl>
                                      </p:cBhvr>
                                    </p:animEffect>
                                  </p:childTnLst>
                                </p:cTn>
                              </p:par>
                            </p:childTnLst>
                          </p:cTn>
                        </p:par>
                      </p:childTnLst>
                    </p:cTn>
                  </p:par>
                  <p:par>
                    <p:cTn id="89" fill="hold">
                      <p:stCondLst>
                        <p:cond delay="indefinite"/>
                      </p:stCondLst>
                      <p:childTnLst>
                        <p:par>
                          <p:cTn id="90" fill="hold">
                            <p:stCondLst>
                              <p:cond delay="0"/>
                            </p:stCondLst>
                            <p:childTnLst>
                              <p:par>
                                <p:cTn id="91" presetID="45" presetClass="entr" presetSubtype="0" fill="hold" grpId="0" nodeType="clickEffect">
                                  <p:stCondLst>
                                    <p:cond delay="0"/>
                                  </p:stCondLst>
                                  <p:childTnLst>
                                    <p:set>
                                      <p:cBhvr>
                                        <p:cTn id="92" dur="1" fill="hold">
                                          <p:stCondLst>
                                            <p:cond delay="0"/>
                                          </p:stCondLst>
                                        </p:cTn>
                                        <p:tgtEl>
                                          <p:spTgt spid="32"/>
                                        </p:tgtEl>
                                        <p:attrNameLst>
                                          <p:attrName>style.visibility</p:attrName>
                                        </p:attrNameLst>
                                      </p:cBhvr>
                                      <p:to>
                                        <p:strVal val="visible"/>
                                      </p:to>
                                    </p:set>
                                    <p:animEffect transition="in" filter="fade">
                                      <p:cBhvr>
                                        <p:cTn id="93" dur="2000"/>
                                        <p:tgtEl>
                                          <p:spTgt spid="32"/>
                                        </p:tgtEl>
                                      </p:cBhvr>
                                    </p:animEffect>
                                    <p:anim calcmode="lin" valueType="num">
                                      <p:cBhvr>
                                        <p:cTn id="94" dur="2000" fill="hold"/>
                                        <p:tgtEl>
                                          <p:spTgt spid="32"/>
                                        </p:tgtEl>
                                        <p:attrNameLst>
                                          <p:attrName>ppt_w</p:attrName>
                                        </p:attrNameLst>
                                      </p:cBhvr>
                                      <p:tavLst>
                                        <p:tav tm="0" fmla="#ppt_w*sin(2.5*pi*$)">
                                          <p:val>
                                            <p:fltVal val="0"/>
                                          </p:val>
                                        </p:tav>
                                        <p:tav tm="100000">
                                          <p:val>
                                            <p:fltVal val="1"/>
                                          </p:val>
                                        </p:tav>
                                      </p:tavLst>
                                    </p:anim>
                                    <p:anim calcmode="lin" valueType="num">
                                      <p:cBhvr>
                                        <p:cTn id="95" dur="2000" fill="hold"/>
                                        <p:tgtEl>
                                          <p:spTgt spid="32"/>
                                        </p:tgtEl>
                                        <p:attrNameLst>
                                          <p:attrName>ppt_h</p:attrName>
                                        </p:attrNameLst>
                                      </p:cBhvr>
                                      <p:tavLst>
                                        <p:tav tm="0">
                                          <p:val>
                                            <p:strVal val="#ppt_h"/>
                                          </p:val>
                                        </p:tav>
                                        <p:tav tm="100000">
                                          <p:val>
                                            <p:strVal val="#ppt_h"/>
                                          </p:val>
                                        </p:tav>
                                      </p:tavLst>
                                    </p:anim>
                                  </p:childTnLst>
                                </p:cTn>
                              </p:par>
                            </p:childTnLst>
                          </p:cTn>
                        </p:par>
                      </p:childTnLst>
                    </p:cTn>
                  </p:par>
                  <p:par>
                    <p:cTn id="96" fill="hold">
                      <p:stCondLst>
                        <p:cond delay="indefinite"/>
                      </p:stCondLst>
                      <p:childTnLst>
                        <p:par>
                          <p:cTn id="97" fill="hold">
                            <p:stCondLst>
                              <p:cond delay="0"/>
                            </p:stCondLst>
                            <p:childTnLst>
                              <p:par>
                                <p:cTn id="98" presetID="10" presetClass="entr" presetSubtype="0" fill="hold" nodeType="clickEffect">
                                  <p:stCondLst>
                                    <p:cond delay="0"/>
                                  </p:stCondLst>
                                  <p:childTnLst>
                                    <p:set>
                                      <p:cBhvr>
                                        <p:cTn id="99" dur="1" fill="hold">
                                          <p:stCondLst>
                                            <p:cond delay="0"/>
                                          </p:stCondLst>
                                        </p:cTn>
                                        <p:tgtEl>
                                          <p:spTgt spid="33"/>
                                        </p:tgtEl>
                                        <p:attrNameLst>
                                          <p:attrName>style.visibility</p:attrName>
                                        </p:attrNameLst>
                                      </p:cBhvr>
                                      <p:to>
                                        <p:strVal val="visible"/>
                                      </p:to>
                                    </p:set>
                                    <p:animEffect transition="in" filter="fade">
                                      <p:cBhvr>
                                        <p:cTn id="100" dur="500"/>
                                        <p:tgtEl>
                                          <p:spTgt spid="33"/>
                                        </p:tgtEl>
                                      </p:cBhvr>
                                    </p:animEffect>
                                  </p:childTnLst>
                                </p:cTn>
                              </p:par>
                            </p:childTnLst>
                          </p:cTn>
                        </p:par>
                      </p:childTnLst>
                    </p:cTn>
                  </p:par>
                  <p:par>
                    <p:cTn id="101" fill="hold">
                      <p:stCondLst>
                        <p:cond delay="indefinite"/>
                      </p:stCondLst>
                      <p:childTnLst>
                        <p:par>
                          <p:cTn id="102" fill="hold">
                            <p:stCondLst>
                              <p:cond delay="0"/>
                            </p:stCondLst>
                            <p:childTnLst>
                              <p:par>
                                <p:cTn id="103" presetID="10" presetClass="entr" presetSubtype="0" fill="hold" nodeType="clickEffect">
                                  <p:stCondLst>
                                    <p:cond delay="0"/>
                                  </p:stCondLst>
                                  <p:childTnLst>
                                    <p:set>
                                      <p:cBhvr>
                                        <p:cTn id="104" dur="1" fill="hold">
                                          <p:stCondLst>
                                            <p:cond delay="0"/>
                                          </p:stCondLst>
                                        </p:cTn>
                                        <p:tgtEl>
                                          <p:spTgt spid="3082"/>
                                        </p:tgtEl>
                                        <p:attrNameLst>
                                          <p:attrName>style.visibility</p:attrName>
                                        </p:attrNameLst>
                                      </p:cBhvr>
                                      <p:to>
                                        <p:strVal val="visible"/>
                                      </p:to>
                                    </p:set>
                                    <p:animEffect transition="in" filter="fade">
                                      <p:cBhvr>
                                        <p:cTn id="105" dur="500"/>
                                        <p:tgtEl>
                                          <p:spTgt spid="3082"/>
                                        </p:tgtEl>
                                      </p:cBhvr>
                                    </p:animEffect>
                                  </p:childTnLst>
                                </p:cTn>
                              </p:par>
                            </p:childTnLst>
                          </p:cTn>
                        </p:par>
                      </p:childTnLst>
                    </p:cTn>
                  </p:par>
                  <p:par>
                    <p:cTn id="106" fill="hold">
                      <p:stCondLst>
                        <p:cond delay="indefinite"/>
                      </p:stCondLst>
                      <p:childTnLst>
                        <p:par>
                          <p:cTn id="107" fill="hold">
                            <p:stCondLst>
                              <p:cond delay="0"/>
                            </p:stCondLst>
                            <p:childTnLst>
                              <p:par>
                                <p:cTn id="108" presetID="45" presetClass="entr" presetSubtype="0" fill="hold" grpId="0" nodeType="clickEffect">
                                  <p:stCondLst>
                                    <p:cond delay="0"/>
                                  </p:stCondLst>
                                  <p:childTnLst>
                                    <p:set>
                                      <p:cBhvr>
                                        <p:cTn id="109" dur="1" fill="hold">
                                          <p:stCondLst>
                                            <p:cond delay="0"/>
                                          </p:stCondLst>
                                        </p:cTn>
                                        <p:tgtEl>
                                          <p:spTgt spid="35"/>
                                        </p:tgtEl>
                                        <p:attrNameLst>
                                          <p:attrName>style.visibility</p:attrName>
                                        </p:attrNameLst>
                                      </p:cBhvr>
                                      <p:to>
                                        <p:strVal val="visible"/>
                                      </p:to>
                                    </p:set>
                                    <p:animEffect transition="in" filter="fade">
                                      <p:cBhvr>
                                        <p:cTn id="110" dur="2000"/>
                                        <p:tgtEl>
                                          <p:spTgt spid="35"/>
                                        </p:tgtEl>
                                      </p:cBhvr>
                                    </p:animEffect>
                                    <p:anim calcmode="lin" valueType="num">
                                      <p:cBhvr>
                                        <p:cTn id="111" dur="2000" fill="hold"/>
                                        <p:tgtEl>
                                          <p:spTgt spid="35"/>
                                        </p:tgtEl>
                                        <p:attrNameLst>
                                          <p:attrName>ppt_w</p:attrName>
                                        </p:attrNameLst>
                                      </p:cBhvr>
                                      <p:tavLst>
                                        <p:tav tm="0" fmla="#ppt_w*sin(2.5*pi*$)">
                                          <p:val>
                                            <p:fltVal val="0"/>
                                          </p:val>
                                        </p:tav>
                                        <p:tav tm="100000">
                                          <p:val>
                                            <p:fltVal val="1"/>
                                          </p:val>
                                        </p:tav>
                                      </p:tavLst>
                                    </p:anim>
                                    <p:anim calcmode="lin" valueType="num">
                                      <p:cBhvr>
                                        <p:cTn id="112" dur="2000" fill="hold"/>
                                        <p:tgtEl>
                                          <p:spTgt spid="35"/>
                                        </p:tgtEl>
                                        <p:attrNameLst>
                                          <p:attrName>ppt_h</p:attrName>
                                        </p:attrNameLst>
                                      </p:cBhvr>
                                      <p:tavLst>
                                        <p:tav tm="0">
                                          <p:val>
                                            <p:strVal val="#ppt_h"/>
                                          </p:val>
                                        </p:tav>
                                        <p:tav tm="100000">
                                          <p:val>
                                            <p:strVal val="#ppt_h"/>
                                          </p:val>
                                        </p:tav>
                                      </p:tavLst>
                                    </p:anim>
                                  </p:childTnLst>
                                </p:cTn>
                              </p:par>
                            </p:childTnLst>
                          </p:cTn>
                        </p:par>
                      </p:childTnLst>
                    </p:cTn>
                  </p:par>
                  <p:par>
                    <p:cTn id="113" fill="hold">
                      <p:stCondLst>
                        <p:cond delay="indefinite"/>
                      </p:stCondLst>
                      <p:childTnLst>
                        <p:par>
                          <p:cTn id="114" fill="hold">
                            <p:stCondLst>
                              <p:cond delay="0"/>
                            </p:stCondLst>
                            <p:childTnLst>
                              <p:par>
                                <p:cTn id="115" presetID="10" presetClass="entr" presetSubtype="0" fill="hold" nodeType="clickEffect">
                                  <p:stCondLst>
                                    <p:cond delay="0"/>
                                  </p:stCondLst>
                                  <p:childTnLst>
                                    <p:set>
                                      <p:cBhvr>
                                        <p:cTn id="116" dur="1" fill="hold">
                                          <p:stCondLst>
                                            <p:cond delay="0"/>
                                          </p:stCondLst>
                                        </p:cTn>
                                        <p:tgtEl>
                                          <p:spTgt spid="3083"/>
                                        </p:tgtEl>
                                        <p:attrNameLst>
                                          <p:attrName>style.visibility</p:attrName>
                                        </p:attrNameLst>
                                      </p:cBhvr>
                                      <p:to>
                                        <p:strVal val="visible"/>
                                      </p:to>
                                    </p:set>
                                    <p:animEffect transition="in" filter="fade">
                                      <p:cBhvr>
                                        <p:cTn id="117" dur="500"/>
                                        <p:tgtEl>
                                          <p:spTgt spid="3083"/>
                                        </p:tgtEl>
                                      </p:cBhvr>
                                    </p:animEffect>
                                  </p:childTnLst>
                                </p:cTn>
                              </p:par>
                            </p:childTnLst>
                          </p:cTn>
                        </p:par>
                      </p:childTnLst>
                    </p:cTn>
                  </p:par>
                  <p:par>
                    <p:cTn id="118" fill="hold">
                      <p:stCondLst>
                        <p:cond delay="indefinite"/>
                      </p:stCondLst>
                      <p:childTnLst>
                        <p:par>
                          <p:cTn id="119" fill="hold">
                            <p:stCondLst>
                              <p:cond delay="0"/>
                            </p:stCondLst>
                            <p:childTnLst>
                              <p:par>
                                <p:cTn id="120" presetID="45" presetClass="entr" presetSubtype="0" fill="hold" grpId="0" nodeType="clickEffect">
                                  <p:stCondLst>
                                    <p:cond delay="0"/>
                                  </p:stCondLst>
                                  <p:childTnLst>
                                    <p:set>
                                      <p:cBhvr>
                                        <p:cTn id="121" dur="1" fill="hold">
                                          <p:stCondLst>
                                            <p:cond delay="0"/>
                                          </p:stCondLst>
                                        </p:cTn>
                                        <p:tgtEl>
                                          <p:spTgt spid="37"/>
                                        </p:tgtEl>
                                        <p:attrNameLst>
                                          <p:attrName>style.visibility</p:attrName>
                                        </p:attrNameLst>
                                      </p:cBhvr>
                                      <p:to>
                                        <p:strVal val="visible"/>
                                      </p:to>
                                    </p:set>
                                    <p:animEffect transition="in" filter="fade">
                                      <p:cBhvr>
                                        <p:cTn id="122" dur="2000"/>
                                        <p:tgtEl>
                                          <p:spTgt spid="37"/>
                                        </p:tgtEl>
                                      </p:cBhvr>
                                    </p:animEffect>
                                    <p:anim calcmode="lin" valueType="num">
                                      <p:cBhvr>
                                        <p:cTn id="123" dur="2000" fill="hold"/>
                                        <p:tgtEl>
                                          <p:spTgt spid="37"/>
                                        </p:tgtEl>
                                        <p:attrNameLst>
                                          <p:attrName>ppt_w</p:attrName>
                                        </p:attrNameLst>
                                      </p:cBhvr>
                                      <p:tavLst>
                                        <p:tav tm="0" fmla="#ppt_w*sin(2.5*pi*$)">
                                          <p:val>
                                            <p:fltVal val="0"/>
                                          </p:val>
                                        </p:tav>
                                        <p:tav tm="100000">
                                          <p:val>
                                            <p:fltVal val="1"/>
                                          </p:val>
                                        </p:tav>
                                      </p:tavLst>
                                    </p:anim>
                                    <p:anim calcmode="lin" valueType="num">
                                      <p:cBhvr>
                                        <p:cTn id="124" dur="2000" fill="hold"/>
                                        <p:tgtEl>
                                          <p:spTgt spid="37"/>
                                        </p:tgtEl>
                                        <p:attrNameLst>
                                          <p:attrName>ppt_h</p:attrName>
                                        </p:attrNameLst>
                                      </p:cBhvr>
                                      <p:tavLst>
                                        <p:tav tm="0">
                                          <p:val>
                                            <p:strVal val="#ppt_h"/>
                                          </p:val>
                                        </p:tav>
                                        <p:tav tm="100000">
                                          <p:val>
                                            <p:strVal val="#ppt_h"/>
                                          </p:val>
                                        </p:tav>
                                      </p:tavLst>
                                    </p:anim>
                                  </p:childTnLst>
                                </p:cTn>
                              </p:par>
                            </p:childTnLst>
                          </p:cTn>
                        </p:par>
                      </p:childTnLst>
                    </p:cTn>
                  </p:par>
                  <p:par>
                    <p:cTn id="125" fill="hold">
                      <p:stCondLst>
                        <p:cond delay="indefinite"/>
                      </p:stCondLst>
                      <p:childTnLst>
                        <p:par>
                          <p:cTn id="126" fill="hold">
                            <p:stCondLst>
                              <p:cond delay="0"/>
                            </p:stCondLst>
                            <p:childTnLst>
                              <p:par>
                                <p:cTn id="127" presetID="10" presetClass="entr" presetSubtype="0" fill="hold" grpId="0" nodeType="clickEffect">
                                  <p:stCondLst>
                                    <p:cond delay="0"/>
                                  </p:stCondLst>
                                  <p:childTnLst>
                                    <p:set>
                                      <p:cBhvr>
                                        <p:cTn id="128" dur="1" fill="hold">
                                          <p:stCondLst>
                                            <p:cond delay="0"/>
                                          </p:stCondLst>
                                        </p:cTn>
                                        <p:tgtEl>
                                          <p:spTgt spid="6"/>
                                        </p:tgtEl>
                                        <p:attrNameLst>
                                          <p:attrName>style.visibility</p:attrName>
                                        </p:attrNameLst>
                                      </p:cBhvr>
                                      <p:to>
                                        <p:strVal val="visible"/>
                                      </p:to>
                                    </p:set>
                                    <p:animEffect transition="in" filter="fade">
                                      <p:cBhvr>
                                        <p:cTn id="129" dur="500"/>
                                        <p:tgtEl>
                                          <p:spTgt spid="6"/>
                                        </p:tgtEl>
                                      </p:cBhvr>
                                    </p:animEffect>
                                  </p:childTnLst>
                                </p:cTn>
                              </p:par>
                            </p:childTnLst>
                          </p:cTn>
                        </p:par>
                      </p:childTnLst>
                    </p:cTn>
                  </p:par>
                  <p:par>
                    <p:cTn id="130" fill="hold">
                      <p:stCondLst>
                        <p:cond delay="indefinite"/>
                      </p:stCondLst>
                      <p:childTnLst>
                        <p:par>
                          <p:cTn id="131" fill="hold">
                            <p:stCondLst>
                              <p:cond delay="0"/>
                            </p:stCondLst>
                            <p:childTnLst>
                              <p:par>
                                <p:cTn id="132" presetID="14" presetClass="entr" presetSubtype="10" fill="hold" grpId="0" nodeType="clickEffect">
                                  <p:stCondLst>
                                    <p:cond delay="0"/>
                                  </p:stCondLst>
                                  <p:childTnLst>
                                    <p:set>
                                      <p:cBhvr>
                                        <p:cTn id="133" dur="1" fill="hold">
                                          <p:stCondLst>
                                            <p:cond delay="0"/>
                                          </p:stCondLst>
                                        </p:cTn>
                                        <p:tgtEl>
                                          <p:spTgt spid="3"/>
                                        </p:tgtEl>
                                        <p:attrNameLst>
                                          <p:attrName>style.visibility</p:attrName>
                                        </p:attrNameLst>
                                      </p:cBhvr>
                                      <p:to>
                                        <p:strVal val="visible"/>
                                      </p:to>
                                    </p:set>
                                    <p:animEffect transition="in" filter="randombar(horizontal)">
                                      <p:cBhvr>
                                        <p:cTn id="134"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20" grpId="0" animBg="1"/>
      <p:bldP spid="21" grpId="0" animBg="1"/>
      <p:bldP spid="23" grpId="0" animBg="1"/>
      <p:bldP spid="24" grpId="0" animBg="1"/>
      <p:bldP spid="27" grpId="0" animBg="1"/>
      <p:bldP spid="29" grpId="0" animBg="1"/>
      <p:bldP spid="32" grpId="0" animBg="1"/>
      <p:bldP spid="35" grpId="0" animBg="1"/>
      <p:bldP spid="37" grpId="0" animBg="1"/>
      <p:bldP spid="6" grpId="0" animBg="1"/>
      <p:bldP spid="39"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a:extLst>
              <a:ext uri="{FF2B5EF4-FFF2-40B4-BE49-F238E27FC236}">
                <a16:creationId xmlns:a16="http://schemas.microsoft.com/office/drawing/2014/main" id="{03A37FE6-33D6-4A5C-A5A7-D46CC26771E2}"/>
              </a:ext>
            </a:extLst>
          </p:cNvPr>
          <p:cNvSpPr>
            <a:spLocks noGrp="1"/>
          </p:cNvSpPr>
          <p:nvPr>
            <p:ph type="title"/>
          </p:nvPr>
        </p:nvSpPr>
        <p:spPr>
          <a:xfrm>
            <a:off x="3409950" y="220664"/>
            <a:ext cx="7391400" cy="407987"/>
          </a:xfrm>
        </p:spPr>
        <p:txBody>
          <a:bodyPr>
            <a:normAutofit fontScale="90000"/>
          </a:bodyPr>
          <a:lstStyle/>
          <a:p>
            <a:r>
              <a:rPr lang="en-US" altLang="en-US" b="1" cap="none">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a typeface="ヒラギノ角ゴ Pro W3" pitchFamily="-102" charset="-128"/>
              </a:rPr>
              <a:t>Acknowledgements</a:t>
            </a:r>
          </a:p>
        </p:txBody>
      </p:sp>
      <p:pic>
        <p:nvPicPr>
          <p:cNvPr id="27651" name="Picture 4">
            <a:extLst>
              <a:ext uri="{FF2B5EF4-FFF2-40B4-BE49-F238E27FC236}">
                <a16:creationId xmlns:a16="http://schemas.microsoft.com/office/drawing/2014/main" id="{DCBA946B-AC4F-476A-9CF7-6CE7258984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66939" y="2117725"/>
            <a:ext cx="1722437" cy="1246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2" name="Picture 9">
            <a:extLst>
              <a:ext uri="{FF2B5EF4-FFF2-40B4-BE49-F238E27FC236}">
                <a16:creationId xmlns:a16="http://schemas.microsoft.com/office/drawing/2014/main" id="{220CE06C-D275-4CE9-81E5-0BCFE22EC4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17726" y="4103689"/>
            <a:ext cx="2136775" cy="1500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3" name="Picture 11">
            <a:extLst>
              <a:ext uri="{FF2B5EF4-FFF2-40B4-BE49-F238E27FC236}">
                <a16:creationId xmlns:a16="http://schemas.microsoft.com/office/drawing/2014/main" id="{BDB9F88C-A48A-45CC-A1C5-5459C56D28B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00639" y="4103689"/>
            <a:ext cx="1654175" cy="165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4" name="Picture 13">
            <a:extLst>
              <a:ext uri="{FF2B5EF4-FFF2-40B4-BE49-F238E27FC236}">
                <a16:creationId xmlns:a16="http://schemas.microsoft.com/office/drawing/2014/main" id="{08A84A2F-53EA-4AE9-9C2D-F9D71180800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50175" y="4222751"/>
            <a:ext cx="1906588" cy="1262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5" name="Picture 15">
            <a:extLst>
              <a:ext uri="{FF2B5EF4-FFF2-40B4-BE49-F238E27FC236}">
                <a16:creationId xmlns:a16="http://schemas.microsoft.com/office/drawing/2014/main" id="{74295E65-23E2-4F56-A523-B8B26644EA8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13301" y="2117726"/>
            <a:ext cx="2227263" cy="138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6" name="Picture 18">
            <a:extLst>
              <a:ext uri="{FF2B5EF4-FFF2-40B4-BE49-F238E27FC236}">
                <a16:creationId xmlns:a16="http://schemas.microsoft.com/office/drawing/2014/main" id="{3A0BF576-543A-40EF-8D7B-9D262378BC3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96163" y="2297113"/>
            <a:ext cx="26162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35451378"/>
      </p:ext>
    </p:extLst>
  </p:cSld>
  <p:clrMapOvr>
    <a:masterClrMapping/>
  </p:clrMapOvr>
  <mc:AlternateContent xmlns:mc="http://schemas.openxmlformats.org/markup-compatibility/2006" xmlns:p14="http://schemas.microsoft.com/office/powerpoint/2010/main">
    <mc:Choice Requires="p14">
      <p:transition spd="slow" p14:dur="2000" advTm="5471"/>
    </mc:Choice>
    <mc:Fallback xmlns="">
      <p:transition spd="slow" advTm="5471"/>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53">
            <a:extLst>
              <a:ext uri="{FF2B5EF4-FFF2-40B4-BE49-F238E27FC236}">
                <a16:creationId xmlns:a16="http://schemas.microsoft.com/office/drawing/2014/main" id="{F95EE0D8-2A93-4697-B99B-8060F8234D7C}"/>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INTRODUCTION</a:t>
            </a:r>
          </a:p>
        </p:txBody>
      </p:sp>
      <p:sp>
        <p:nvSpPr>
          <p:cNvPr id="2" name="TextBox 1">
            <a:extLst>
              <a:ext uri="{FF2B5EF4-FFF2-40B4-BE49-F238E27FC236}">
                <a16:creationId xmlns:a16="http://schemas.microsoft.com/office/drawing/2014/main" id="{D3AA8ED0-03AF-4868-B1FC-E99257802074}"/>
              </a:ext>
            </a:extLst>
          </p:cNvPr>
          <p:cNvSpPr txBox="1"/>
          <p:nvPr/>
        </p:nvSpPr>
        <p:spPr>
          <a:xfrm>
            <a:off x="889907" y="1281793"/>
            <a:ext cx="5853793" cy="938719"/>
          </a:xfrm>
          <a:prstGeom prst="rect">
            <a:avLst/>
          </a:prstGeom>
          <a:noFill/>
          <a:ln w="3175">
            <a:noFill/>
          </a:ln>
        </p:spPr>
        <p:txBody>
          <a:bodyPr wrap="square" rtlCol="0">
            <a:spAutoFit/>
          </a:bodyPr>
          <a:lstStyle/>
          <a:p>
            <a:pPr algn="just"/>
            <a:r>
              <a:rPr lang="en-US" sz="1100" b="1">
                <a:latin typeface="Calibri" panose="020F0502020204030204" pitchFamily="34" charset="0"/>
                <a:cs typeface="Calibri" panose="020F0502020204030204" pitchFamily="34" charset="0"/>
                <a:hlinkClick r:id="rId3"/>
              </a:rPr>
              <a:t>Google Earth Web</a:t>
            </a:r>
            <a:r>
              <a:rPr lang="en-US" sz="1100">
                <a:latin typeface="Calibri" panose="020F0502020204030204" pitchFamily="34" charset="0"/>
                <a:cs typeface="Calibri" panose="020F0502020204030204" pitchFamily="34" charset="0"/>
              </a:rPr>
              <a:t> (“</a:t>
            </a:r>
            <a:r>
              <a:rPr lang="en-US" sz="1100" b="1">
                <a:latin typeface="Calibri" panose="020F0502020204030204" pitchFamily="34" charset="0"/>
                <a:cs typeface="Calibri" panose="020F0502020204030204" pitchFamily="34" charset="0"/>
              </a:rPr>
              <a:t>GEWeb</a:t>
            </a:r>
            <a:r>
              <a:rPr lang="en-US" sz="1100">
                <a:latin typeface="Calibri" panose="020F0502020204030204" pitchFamily="34" charset="0"/>
                <a:cs typeface="Calibri" panose="020F0502020204030204" pitchFamily="34" charset="0"/>
              </a:rPr>
              <a:t>”) is a web-based version of the </a:t>
            </a:r>
            <a:r>
              <a:rPr lang="en-US" sz="1100" b="1">
                <a:latin typeface="Calibri" panose="020F0502020204030204" pitchFamily="34" charset="0"/>
                <a:cs typeface="Calibri" panose="020F0502020204030204" pitchFamily="34" charset="0"/>
                <a:hlinkClick r:id="rId4"/>
              </a:rPr>
              <a:t>Google Earth Pro</a:t>
            </a:r>
            <a:r>
              <a:rPr lang="en-US" sz="1100">
                <a:latin typeface="Calibri" panose="020F0502020204030204" pitchFamily="34" charset="0"/>
                <a:cs typeface="Calibri" panose="020F0502020204030204" pitchFamily="34" charset="0"/>
              </a:rPr>
              <a:t> desktop (“</a:t>
            </a:r>
            <a:r>
              <a:rPr lang="en-US" sz="1100" b="1">
                <a:latin typeface="Calibri" panose="020F0502020204030204" pitchFamily="34" charset="0"/>
                <a:cs typeface="Calibri" panose="020F0502020204030204" pitchFamily="34" charset="0"/>
              </a:rPr>
              <a:t>GE</a:t>
            </a:r>
            <a:r>
              <a:rPr lang="en-US" sz="1100">
                <a:latin typeface="Calibri" panose="020F0502020204030204" pitchFamily="34" charset="0"/>
                <a:cs typeface="Calibri" panose="020F0502020204030204" pitchFamily="34" charset="0"/>
              </a:rPr>
              <a:t>”). While it has many new features, it lacks some that are in GE. Of these, the main missing item is a WMS facility. Unlike GE which can take a WMS server URL (e.g. GSKY server) and display the layers, GEWeb lacks this feature. It uses a </a:t>
            </a:r>
            <a:r>
              <a:rPr lang="en-US" sz="1100" b="1">
                <a:latin typeface="Calibri" panose="020F0502020204030204" pitchFamily="34" charset="0"/>
                <a:cs typeface="Calibri" panose="020F0502020204030204" pitchFamily="34" charset="0"/>
              </a:rPr>
              <a:t>KML</a:t>
            </a:r>
            <a:r>
              <a:rPr lang="en-US" sz="1100">
                <a:latin typeface="Calibri" panose="020F0502020204030204" pitchFamily="34" charset="0"/>
                <a:cs typeface="Calibri" panose="020F0502020204030204" pitchFamily="34" charset="0"/>
              </a:rPr>
              <a:t> (Keyhole Markup Language) to display static images. This facility is experimental and was included so that users could import the maps saved in GE.</a:t>
            </a:r>
            <a:endParaRPr lang="en-AU" sz="1100">
              <a:latin typeface="Calibri" panose="020F0502020204030204" pitchFamily="34" charset="0"/>
              <a:cs typeface="Calibri" panose="020F0502020204030204" pitchFamily="34" charset="0"/>
            </a:endParaRPr>
          </a:p>
        </p:txBody>
      </p:sp>
      <p:sp>
        <p:nvSpPr>
          <p:cNvPr id="3" name="Rectangle 2">
            <a:extLst>
              <a:ext uri="{FF2B5EF4-FFF2-40B4-BE49-F238E27FC236}">
                <a16:creationId xmlns:a16="http://schemas.microsoft.com/office/drawing/2014/main" id="{E2839C9E-31BD-45E0-A90C-0D8975754FEE}"/>
              </a:ext>
            </a:extLst>
          </p:cNvPr>
          <p:cNvSpPr/>
          <p:nvPr/>
        </p:nvSpPr>
        <p:spPr>
          <a:xfrm>
            <a:off x="889907" y="2272054"/>
            <a:ext cx="5853793" cy="430887"/>
          </a:xfrm>
          <a:prstGeom prst="rect">
            <a:avLst/>
          </a:prstGeom>
          <a:ln w="3175">
            <a:noFill/>
          </a:ln>
        </p:spPr>
        <p:txBody>
          <a:bodyPr wrap="square">
            <a:spAutoFit/>
          </a:bodyPr>
          <a:lstStyle/>
          <a:p>
            <a:pPr algn="just"/>
            <a:r>
              <a:rPr lang="en-US" sz="1100" b="0" i="0">
                <a:solidFill>
                  <a:srgbClr val="333333"/>
                </a:solidFill>
                <a:effectLst/>
                <a:latin typeface="Calibri" panose="020F0502020204030204" pitchFamily="34" charset="0"/>
                <a:cs typeface="Calibri" panose="020F0502020204030204" pitchFamily="34" charset="0"/>
              </a:rPr>
              <a:t>The primary advantage of using GEWeb over GE is that it is platform independent. But it is browser-dependent</a:t>
            </a:r>
            <a:r>
              <a:rPr lang="en-US" sz="1100">
                <a:solidFill>
                  <a:srgbClr val="333333"/>
                </a:solidFill>
                <a:latin typeface="Calibri" panose="020F0502020204030204" pitchFamily="34" charset="0"/>
                <a:cs typeface="Calibri" panose="020F0502020204030204" pitchFamily="34" charset="0"/>
              </a:rPr>
              <a:t> </a:t>
            </a:r>
            <a:r>
              <a:rPr lang="en-US" sz="1100" b="0" i="0">
                <a:solidFill>
                  <a:srgbClr val="333333"/>
                </a:solidFill>
                <a:effectLst/>
                <a:latin typeface="Calibri" panose="020F0502020204030204" pitchFamily="34" charset="0"/>
                <a:cs typeface="Calibri" panose="020F0502020204030204" pitchFamily="34" charset="0"/>
              </a:rPr>
              <a:t>and currently works only in Google Chrome</a:t>
            </a:r>
            <a:r>
              <a:rPr lang="en-US" sz="1100">
                <a:solidFill>
                  <a:srgbClr val="333333"/>
                </a:solidFill>
                <a:latin typeface="Calibri" panose="020F0502020204030204" pitchFamily="34" charset="0"/>
                <a:cs typeface="Calibri" panose="020F0502020204030204" pitchFamily="34" charset="0"/>
              </a:rPr>
              <a:t>. There is a mobile app as well.</a:t>
            </a:r>
            <a:endParaRPr lang="en-US" sz="1100" b="0" i="0">
              <a:solidFill>
                <a:srgbClr val="333333"/>
              </a:solidFill>
              <a:effectLst/>
              <a:latin typeface="Calibri" panose="020F0502020204030204" pitchFamily="34" charset="0"/>
              <a:cs typeface="Calibri" panose="020F0502020204030204" pitchFamily="34" charset="0"/>
            </a:endParaRPr>
          </a:p>
        </p:txBody>
      </p:sp>
      <p:sp>
        <p:nvSpPr>
          <p:cNvPr id="7" name="Rectangle: Rounded Corners 6">
            <a:extLst>
              <a:ext uri="{FF2B5EF4-FFF2-40B4-BE49-F238E27FC236}">
                <a16:creationId xmlns:a16="http://schemas.microsoft.com/office/drawing/2014/main" id="{A0978EE2-E345-40E1-8DC3-0C6B4CF93165}"/>
              </a:ext>
            </a:extLst>
          </p:cNvPr>
          <p:cNvSpPr/>
          <p:nvPr/>
        </p:nvSpPr>
        <p:spPr>
          <a:xfrm>
            <a:off x="115661" y="5769511"/>
            <a:ext cx="3584122" cy="326571"/>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Next: Technical Details</a:t>
            </a:r>
            <a:endParaRPr lang="en-AU" b="1"/>
          </a:p>
        </p:txBody>
      </p:sp>
      <p:sp>
        <p:nvSpPr>
          <p:cNvPr id="6" name="TextBox 5">
            <a:extLst>
              <a:ext uri="{FF2B5EF4-FFF2-40B4-BE49-F238E27FC236}">
                <a16:creationId xmlns:a16="http://schemas.microsoft.com/office/drawing/2014/main" id="{1A045C98-E44F-4B81-9F5C-30A4E441D54F}"/>
              </a:ext>
            </a:extLst>
          </p:cNvPr>
          <p:cNvSpPr txBox="1"/>
          <p:nvPr/>
        </p:nvSpPr>
        <p:spPr>
          <a:xfrm>
            <a:off x="889907" y="2754483"/>
            <a:ext cx="5853793" cy="600164"/>
          </a:xfrm>
          <a:prstGeom prst="rect">
            <a:avLst/>
          </a:prstGeom>
          <a:noFill/>
          <a:ln w="3175">
            <a:noFill/>
          </a:ln>
        </p:spPr>
        <p:txBody>
          <a:bodyPr wrap="square" rtlCol="0">
            <a:spAutoFit/>
          </a:bodyPr>
          <a:lstStyle/>
          <a:p>
            <a:pPr algn="just"/>
            <a:r>
              <a:rPr lang="en-US" sz="1100">
                <a:solidFill>
                  <a:srgbClr val="333333"/>
                </a:solidFill>
                <a:latin typeface="Calibri" panose="020F0502020204030204" pitchFamily="34" charset="0"/>
                <a:cs typeface="Calibri" panose="020F0502020204030204" pitchFamily="34" charset="0"/>
              </a:rPr>
              <a:t>To GSKY it offers another advantage as well. While WMS is possible in GE, there is no way to display time-based layers. The “GetMap” request sent by GE does not carry the “TIME=“ parameter. There is no way, as yet, to add this by us. Hence, only the latest time slice can be shown.</a:t>
            </a:r>
            <a:endParaRPr lang="en-AU" sz="1100">
              <a:latin typeface="Calibri" panose="020F0502020204030204" pitchFamily="34" charset="0"/>
              <a:cs typeface="Calibri" panose="020F0502020204030204" pitchFamily="34" charset="0"/>
            </a:endParaRPr>
          </a:p>
        </p:txBody>
      </p:sp>
      <p:sp>
        <p:nvSpPr>
          <p:cNvPr id="8" name="TextBox 7">
            <a:extLst>
              <a:ext uri="{FF2B5EF4-FFF2-40B4-BE49-F238E27FC236}">
                <a16:creationId xmlns:a16="http://schemas.microsoft.com/office/drawing/2014/main" id="{E044CD9F-CF45-4837-97D8-8F4593EBF612}"/>
              </a:ext>
            </a:extLst>
          </p:cNvPr>
          <p:cNvSpPr txBox="1"/>
          <p:nvPr/>
        </p:nvSpPr>
        <p:spPr>
          <a:xfrm>
            <a:off x="889907" y="930729"/>
            <a:ext cx="7364186" cy="261610"/>
          </a:xfrm>
          <a:prstGeom prst="rect">
            <a:avLst/>
          </a:prstGeom>
          <a:noFill/>
          <a:ln w="3175">
            <a:noFill/>
          </a:ln>
        </p:spPr>
        <p:txBody>
          <a:bodyPr wrap="square" rtlCol="0">
            <a:spAutoFit/>
          </a:bodyPr>
          <a:lstStyle/>
          <a:p>
            <a:pPr algn="just"/>
            <a:r>
              <a:rPr lang="en-US" sz="1100" b="1">
                <a:solidFill>
                  <a:srgbClr val="FF0000"/>
                </a:solidFill>
                <a:latin typeface="Calibri" panose="020F0502020204030204" pitchFamily="34" charset="0"/>
                <a:cs typeface="Calibri" panose="020F0502020204030204" pitchFamily="34" charset="0"/>
              </a:rPr>
              <a:t>Slides 2-6 are for developers. Slides 7 -14 form the user guide.</a:t>
            </a:r>
            <a:endParaRPr lang="en-AU" sz="1100" b="1">
              <a:solidFill>
                <a:srgbClr val="FF0000"/>
              </a:solidFill>
              <a:latin typeface="Calibri" panose="020F050202020403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225C4973-F88E-4AE5-AD64-CF3454C3CF2D}"/>
              </a:ext>
            </a:extLst>
          </p:cNvPr>
          <p:cNvSpPr txBox="1"/>
          <p:nvPr/>
        </p:nvSpPr>
        <p:spPr>
          <a:xfrm>
            <a:off x="889907" y="3406190"/>
            <a:ext cx="5853793" cy="1308050"/>
          </a:xfrm>
          <a:prstGeom prst="rect">
            <a:avLst/>
          </a:prstGeom>
          <a:noFill/>
          <a:ln w="3175">
            <a:noFill/>
          </a:ln>
        </p:spPr>
        <p:txBody>
          <a:bodyPr wrap="square" rtlCol="0">
            <a:spAutoFit/>
          </a:bodyPr>
          <a:lstStyle/>
          <a:p>
            <a:pPr algn="just"/>
            <a:r>
              <a:rPr lang="en-US" sz="1100">
                <a:solidFill>
                  <a:srgbClr val="333333"/>
                </a:solidFill>
                <a:latin typeface="Calibri" panose="020F0502020204030204" pitchFamily="34" charset="0"/>
                <a:cs typeface="Calibri" panose="020F0502020204030204" pitchFamily="34" charset="0"/>
              </a:rPr>
              <a:t>With GEWeb one can display a layer using KML which can take a ‘TIME=‘ parameter. To generate the KML one must know the Lat/Lon coordinates of the region and the layer name. A call to the GSKY server can be made as follows. It will display a static image corresponding to the GSKY layer and coordinates.</a:t>
            </a:r>
          </a:p>
          <a:p>
            <a:pPr algn="just"/>
            <a:endParaRPr lang="en-US" sz="1100">
              <a:solidFill>
                <a:srgbClr val="333333"/>
              </a:solidFill>
              <a:latin typeface="Calibri" panose="020F0502020204030204" pitchFamily="34" charset="0"/>
              <a:cs typeface="Calibri" panose="020F0502020204030204" pitchFamily="34" charset="0"/>
            </a:endParaRPr>
          </a:p>
          <a:p>
            <a:pPr algn="just"/>
            <a:r>
              <a:rPr lang="en-AU" sz="800" i="1">
                <a:latin typeface="Calibri" panose="020F0502020204030204" pitchFamily="34" charset="0"/>
                <a:cs typeface="Calibri" panose="020F0502020204030204" pitchFamily="34" charset="0"/>
              </a:rPr>
              <a:t>http://130.56.242.15/ows/ge?SERVICE=WMS&amp;amp;VERSION=1.1.1&amp;amp;REQUEST=GetMap&amp;amp;SRS=EPSG:4326&amp;amp;WIDTH=512&amp;amp;HEIGHT=512&amp;amp;LAYERS=global:c6:total_cover&amp;amp;STYLES=default&amp;amp;TRANSPARENT=TRUE&amp;amp;FORMAT=image/png&amp;amp;BBOX=112.324219,-44.087585,153.984375,-10.919618&amp;amp;TIME=2001-01-01T00:00:00.000Z</a:t>
            </a:r>
            <a:endParaRPr lang="en-AU" sz="1100" i="1">
              <a:latin typeface="Calibri" panose="020F0502020204030204" pitchFamily="34" charset="0"/>
              <a:cs typeface="Calibri" panose="020F0502020204030204" pitchFamily="34" charset="0"/>
            </a:endParaRPr>
          </a:p>
        </p:txBody>
      </p:sp>
      <p:grpSp>
        <p:nvGrpSpPr>
          <p:cNvPr id="5" name="Group 4">
            <a:extLst>
              <a:ext uri="{FF2B5EF4-FFF2-40B4-BE49-F238E27FC236}">
                <a16:creationId xmlns:a16="http://schemas.microsoft.com/office/drawing/2014/main" id="{2FDCF39F-6C38-4ECB-A9CB-AEDD9D5825F2}"/>
              </a:ext>
            </a:extLst>
          </p:cNvPr>
          <p:cNvGrpSpPr/>
          <p:nvPr/>
        </p:nvGrpSpPr>
        <p:grpSpPr>
          <a:xfrm>
            <a:off x="6751734" y="1061358"/>
            <a:ext cx="2237144" cy="1688286"/>
            <a:chOff x="6751734" y="1061358"/>
            <a:chExt cx="2237144" cy="1688286"/>
          </a:xfrm>
        </p:grpSpPr>
        <p:pic>
          <p:nvPicPr>
            <p:cNvPr id="10" name="Picture 9">
              <a:extLst>
                <a:ext uri="{FF2B5EF4-FFF2-40B4-BE49-F238E27FC236}">
                  <a16:creationId xmlns:a16="http://schemas.microsoft.com/office/drawing/2014/main" id="{BB6F68FF-A828-452B-9FAD-B6F986BF8827}"/>
                </a:ext>
              </a:extLst>
            </p:cNvPr>
            <p:cNvPicPr>
              <a:picLocks noChangeAspect="1"/>
            </p:cNvPicPr>
            <p:nvPr/>
          </p:nvPicPr>
          <p:blipFill>
            <a:blip r:embed="rId5"/>
            <a:stretch>
              <a:fillRect/>
            </a:stretch>
          </p:blipFill>
          <p:spPr>
            <a:xfrm>
              <a:off x="6824498" y="1061358"/>
              <a:ext cx="2164380" cy="1688286"/>
            </a:xfrm>
            <a:prstGeom prst="rect">
              <a:avLst/>
            </a:prstGeom>
            <a:ln w="3175">
              <a:solidFill>
                <a:schemeClr val="tx1"/>
              </a:solidFill>
            </a:ln>
          </p:spPr>
        </p:pic>
        <p:sp>
          <p:nvSpPr>
            <p:cNvPr id="12" name="TextBox 11">
              <a:extLst>
                <a:ext uri="{FF2B5EF4-FFF2-40B4-BE49-F238E27FC236}">
                  <a16:creationId xmlns:a16="http://schemas.microsoft.com/office/drawing/2014/main" id="{C4837BC1-A9A0-478B-AAFA-D86F0427ED68}"/>
                </a:ext>
              </a:extLst>
            </p:cNvPr>
            <p:cNvSpPr txBox="1"/>
            <p:nvPr/>
          </p:nvSpPr>
          <p:spPr>
            <a:xfrm>
              <a:off x="6751734" y="2539783"/>
              <a:ext cx="1296503" cy="154435"/>
            </a:xfrm>
            <a:prstGeom prst="rect">
              <a:avLst/>
            </a:prstGeom>
            <a:noFill/>
            <a:ln w="3175">
              <a:noFill/>
            </a:ln>
          </p:spPr>
          <p:txBody>
            <a:bodyPr wrap="square" rtlCol="0">
              <a:spAutoFit/>
            </a:bodyPr>
            <a:lstStyle/>
            <a:p>
              <a:pPr algn="just"/>
              <a:r>
                <a:rPr lang="en-US" sz="1100" b="1">
                  <a:solidFill>
                    <a:schemeClr val="bg1"/>
                  </a:solidFill>
                  <a:latin typeface="Calibri" panose="020F0502020204030204" pitchFamily="34" charset="0"/>
                  <a:cs typeface="Calibri" panose="020F0502020204030204" pitchFamily="34" charset="0"/>
                </a:rPr>
                <a:t>Google Earth Web</a:t>
              </a:r>
              <a:endParaRPr lang="en-AU" sz="1100" b="1">
                <a:solidFill>
                  <a:schemeClr val="bg1"/>
                </a:solidFill>
                <a:latin typeface="Calibri" panose="020F0502020204030204" pitchFamily="34" charset="0"/>
                <a:cs typeface="Calibri" panose="020F0502020204030204" pitchFamily="34" charset="0"/>
              </a:endParaRPr>
            </a:p>
          </p:txBody>
        </p:sp>
      </p:grpSp>
      <p:grpSp>
        <p:nvGrpSpPr>
          <p:cNvPr id="4" name="Group 3">
            <a:extLst>
              <a:ext uri="{FF2B5EF4-FFF2-40B4-BE49-F238E27FC236}">
                <a16:creationId xmlns:a16="http://schemas.microsoft.com/office/drawing/2014/main" id="{699B7710-5E36-4712-87D1-9B6232170BEF}"/>
              </a:ext>
            </a:extLst>
          </p:cNvPr>
          <p:cNvGrpSpPr/>
          <p:nvPr/>
        </p:nvGrpSpPr>
        <p:grpSpPr>
          <a:xfrm>
            <a:off x="9044176" y="2094017"/>
            <a:ext cx="1568768" cy="2386525"/>
            <a:chOff x="9044176" y="1846183"/>
            <a:chExt cx="1568768" cy="2386525"/>
          </a:xfrm>
        </p:grpSpPr>
        <p:pic>
          <p:nvPicPr>
            <p:cNvPr id="1027" name="Picture 3" descr="9772f071-24a6-4a82-9514-cd50fe04466e@ausprd01">
              <a:extLst>
                <a:ext uri="{FF2B5EF4-FFF2-40B4-BE49-F238E27FC236}">
                  <a16:creationId xmlns:a16="http://schemas.microsoft.com/office/drawing/2014/main" id="{937C192D-05B7-4891-9528-0CF1416F39D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069676" y="1846183"/>
              <a:ext cx="1325847" cy="238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TextBox 18">
              <a:extLst>
                <a:ext uri="{FF2B5EF4-FFF2-40B4-BE49-F238E27FC236}">
                  <a16:creationId xmlns:a16="http://schemas.microsoft.com/office/drawing/2014/main" id="{334097C9-F8BD-4DE8-9E89-6B4F033DB861}"/>
                </a:ext>
              </a:extLst>
            </p:cNvPr>
            <p:cNvSpPr txBox="1"/>
            <p:nvPr/>
          </p:nvSpPr>
          <p:spPr>
            <a:xfrm>
              <a:off x="9044176" y="2043275"/>
              <a:ext cx="1568768" cy="221114"/>
            </a:xfrm>
            <a:prstGeom prst="rect">
              <a:avLst/>
            </a:prstGeom>
            <a:noFill/>
            <a:ln w="3175">
              <a:noFill/>
            </a:ln>
          </p:spPr>
          <p:txBody>
            <a:bodyPr wrap="square" rtlCol="0">
              <a:spAutoFit/>
            </a:bodyPr>
            <a:lstStyle/>
            <a:p>
              <a:pPr algn="just"/>
              <a:r>
                <a:rPr lang="en-US" sz="1100" b="1">
                  <a:solidFill>
                    <a:schemeClr val="bg1"/>
                  </a:solidFill>
                  <a:latin typeface="Calibri" panose="020F0502020204030204" pitchFamily="34" charset="0"/>
                  <a:cs typeface="Calibri" panose="020F0502020204030204" pitchFamily="34" charset="0"/>
                </a:rPr>
                <a:t>Google Earth Mobile</a:t>
              </a:r>
              <a:endParaRPr lang="en-AU" sz="1100" b="1">
                <a:solidFill>
                  <a:schemeClr val="bg1"/>
                </a:solidFill>
                <a:latin typeface="Calibri" panose="020F0502020204030204" pitchFamily="34" charset="0"/>
                <a:cs typeface="Calibri" panose="020F0502020204030204" pitchFamily="34" charset="0"/>
              </a:endParaRPr>
            </a:p>
          </p:txBody>
        </p:sp>
      </p:grpSp>
      <p:grpSp>
        <p:nvGrpSpPr>
          <p:cNvPr id="15" name="Group 14">
            <a:extLst>
              <a:ext uri="{FF2B5EF4-FFF2-40B4-BE49-F238E27FC236}">
                <a16:creationId xmlns:a16="http://schemas.microsoft.com/office/drawing/2014/main" id="{DE0153A0-4600-412E-859C-A7BA166A6871}"/>
              </a:ext>
            </a:extLst>
          </p:cNvPr>
          <p:cNvGrpSpPr/>
          <p:nvPr/>
        </p:nvGrpSpPr>
        <p:grpSpPr>
          <a:xfrm>
            <a:off x="6750529" y="3794383"/>
            <a:ext cx="2238342" cy="1332542"/>
            <a:chOff x="6718876" y="3872003"/>
            <a:chExt cx="3753554" cy="2224080"/>
          </a:xfrm>
        </p:grpSpPr>
        <p:pic>
          <p:nvPicPr>
            <p:cNvPr id="11" name="Picture 10">
              <a:extLst>
                <a:ext uri="{FF2B5EF4-FFF2-40B4-BE49-F238E27FC236}">
                  <a16:creationId xmlns:a16="http://schemas.microsoft.com/office/drawing/2014/main" id="{77E00CE7-50A6-4B28-B92D-F717ED7B3D46}"/>
                </a:ext>
              </a:extLst>
            </p:cNvPr>
            <p:cNvPicPr>
              <a:picLocks noChangeAspect="1"/>
            </p:cNvPicPr>
            <p:nvPr/>
          </p:nvPicPr>
          <p:blipFill>
            <a:blip r:embed="rId7"/>
            <a:stretch>
              <a:fillRect/>
            </a:stretch>
          </p:blipFill>
          <p:spPr>
            <a:xfrm>
              <a:off x="6846284" y="3983655"/>
              <a:ext cx="3626146" cy="2112428"/>
            </a:xfrm>
            <a:prstGeom prst="rect">
              <a:avLst/>
            </a:prstGeom>
            <a:ln w="3175">
              <a:solidFill>
                <a:schemeClr val="tx1"/>
              </a:solidFill>
            </a:ln>
          </p:spPr>
        </p:pic>
        <p:sp>
          <p:nvSpPr>
            <p:cNvPr id="14" name="TextBox 13">
              <a:extLst>
                <a:ext uri="{FF2B5EF4-FFF2-40B4-BE49-F238E27FC236}">
                  <a16:creationId xmlns:a16="http://schemas.microsoft.com/office/drawing/2014/main" id="{C1BA6E2B-8553-46D6-8077-3CED3C8E4B72}"/>
                </a:ext>
              </a:extLst>
            </p:cNvPr>
            <p:cNvSpPr txBox="1"/>
            <p:nvPr/>
          </p:nvSpPr>
          <p:spPr>
            <a:xfrm>
              <a:off x="6718876" y="3872003"/>
              <a:ext cx="2481535" cy="261610"/>
            </a:xfrm>
            <a:prstGeom prst="rect">
              <a:avLst/>
            </a:prstGeom>
            <a:noFill/>
            <a:ln w="3175">
              <a:noFill/>
            </a:ln>
          </p:spPr>
          <p:txBody>
            <a:bodyPr wrap="square" rtlCol="0">
              <a:spAutoFit/>
            </a:bodyPr>
            <a:lstStyle/>
            <a:p>
              <a:pPr algn="just"/>
              <a:r>
                <a:rPr lang="en-US" sz="1100" b="1">
                  <a:solidFill>
                    <a:schemeClr val="bg1"/>
                  </a:solidFill>
                  <a:latin typeface="Calibri" panose="020F0502020204030204" pitchFamily="34" charset="0"/>
                  <a:cs typeface="Calibri" panose="020F0502020204030204" pitchFamily="34" charset="0"/>
                </a:rPr>
                <a:t>Google Earth Desktop</a:t>
              </a:r>
              <a:endParaRPr lang="en-AU" sz="1100" b="1">
                <a:solidFill>
                  <a:schemeClr val="bg1"/>
                </a:solidFill>
                <a:latin typeface="Calibri" panose="020F0502020204030204" pitchFamily="34" charset="0"/>
                <a:cs typeface="Calibri" panose="020F0502020204030204" pitchFamily="34" charset="0"/>
              </a:endParaRPr>
            </a:p>
          </p:txBody>
        </p:sp>
      </p:grpSp>
      <p:sp>
        <p:nvSpPr>
          <p:cNvPr id="17" name="TextBox 16">
            <a:extLst>
              <a:ext uri="{FF2B5EF4-FFF2-40B4-BE49-F238E27FC236}">
                <a16:creationId xmlns:a16="http://schemas.microsoft.com/office/drawing/2014/main" id="{43EBACA4-84A2-4049-A40F-E3C5267B93DC}"/>
              </a:ext>
            </a:extLst>
          </p:cNvPr>
          <p:cNvSpPr txBox="1"/>
          <p:nvPr/>
        </p:nvSpPr>
        <p:spPr>
          <a:xfrm>
            <a:off x="979713" y="5228590"/>
            <a:ext cx="6215846" cy="430887"/>
          </a:xfrm>
          <a:prstGeom prst="rect">
            <a:avLst/>
          </a:prstGeom>
          <a:noFill/>
          <a:ln w="3175">
            <a:solidFill>
              <a:schemeClr val="tx1"/>
            </a:solidFill>
          </a:ln>
        </p:spPr>
        <p:txBody>
          <a:bodyPr wrap="square" rtlCol="0">
            <a:spAutoFit/>
          </a:bodyPr>
          <a:lstStyle/>
          <a:p>
            <a:pPr algn="just"/>
            <a:r>
              <a:rPr lang="en-US" sz="1100" b="1">
                <a:solidFill>
                  <a:srgbClr val="FF0000"/>
                </a:solidFill>
                <a:latin typeface="Calibri" panose="020F0502020204030204" pitchFamily="34" charset="0"/>
                <a:cs typeface="Calibri" panose="020F0502020204030204" pitchFamily="34" charset="0"/>
              </a:rPr>
              <a:t>NOTE:</a:t>
            </a:r>
            <a:r>
              <a:rPr lang="en-US" sz="1100">
                <a:latin typeface="Calibri" panose="020F0502020204030204" pitchFamily="34" charset="0"/>
                <a:cs typeface="Calibri" panose="020F0502020204030204" pitchFamily="34" charset="0"/>
              </a:rPr>
              <a:t> Unlike in a WMS service as in TerriaMap, ArcGIS or even GE, zooming in/out or panning the map will not change the image to cover more regions. It will continue to show the same image resized to suit. </a:t>
            </a:r>
            <a:endParaRPr lang="en-AU" sz="1100">
              <a:latin typeface="Calibri" panose="020F0502020204030204" pitchFamily="34" charset="0"/>
              <a:cs typeface="Calibri" panose="020F0502020204030204" pitchFamily="34" charset="0"/>
            </a:endParaRPr>
          </a:p>
        </p:txBody>
      </p:sp>
      <p:sp>
        <p:nvSpPr>
          <p:cNvPr id="20" name="TextBox 19">
            <a:extLst>
              <a:ext uri="{FF2B5EF4-FFF2-40B4-BE49-F238E27FC236}">
                <a16:creationId xmlns:a16="http://schemas.microsoft.com/office/drawing/2014/main" id="{B75E9516-1069-4454-9F94-B02509D1B243}"/>
              </a:ext>
            </a:extLst>
          </p:cNvPr>
          <p:cNvSpPr txBox="1"/>
          <p:nvPr/>
        </p:nvSpPr>
        <p:spPr>
          <a:xfrm>
            <a:off x="979714" y="4803510"/>
            <a:ext cx="5853793" cy="261610"/>
          </a:xfrm>
          <a:prstGeom prst="rect">
            <a:avLst/>
          </a:prstGeom>
          <a:noFill/>
          <a:ln w="3175">
            <a:noFill/>
          </a:ln>
        </p:spPr>
        <p:txBody>
          <a:bodyPr wrap="square" rtlCol="0">
            <a:spAutoFit/>
          </a:bodyPr>
          <a:lstStyle/>
          <a:p>
            <a:pPr algn="just"/>
            <a:r>
              <a:rPr lang="en-US" sz="1100" b="1">
                <a:solidFill>
                  <a:srgbClr val="00B050"/>
                </a:solidFill>
                <a:latin typeface="Calibri" panose="020F0502020204030204" pitchFamily="34" charset="0"/>
                <a:cs typeface="Calibri" panose="020F0502020204030204" pitchFamily="34" charset="0"/>
              </a:rPr>
              <a:t>This tutorial is about GEWeb for </a:t>
            </a:r>
            <a:r>
              <a:rPr lang="en-US" sz="1100" b="1">
                <a:solidFill>
                  <a:srgbClr val="C00000"/>
                </a:solidFill>
                <a:latin typeface="Calibri" panose="020F0502020204030204" pitchFamily="34" charset="0"/>
                <a:cs typeface="Calibri" panose="020F0502020204030204" pitchFamily="34" charset="0"/>
              </a:rPr>
              <a:t>GEOGLAM</a:t>
            </a:r>
            <a:r>
              <a:rPr lang="en-US" sz="1100" b="1">
                <a:solidFill>
                  <a:srgbClr val="00B050"/>
                </a:solidFill>
                <a:latin typeface="Calibri" panose="020F0502020204030204" pitchFamily="34" charset="0"/>
                <a:cs typeface="Calibri" panose="020F0502020204030204" pitchFamily="34" charset="0"/>
              </a:rPr>
              <a:t> and describes its use on Chrome and mobiles.</a:t>
            </a:r>
            <a:endParaRPr lang="en-AU" sz="1100" b="1">
              <a:solidFill>
                <a:srgbClr val="00B050"/>
              </a:solidFill>
              <a:latin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1568069819"/>
      </p:ext>
    </p:extLst>
  </p:cSld>
  <p:clrMapOvr>
    <a:masterClrMapping/>
  </p:clrMapOvr>
  <mc:AlternateContent xmlns:mc="http://schemas.openxmlformats.org/markup-compatibility/2006" xmlns:p14="http://schemas.microsoft.com/office/powerpoint/2010/main">
    <mc:Choice Requires="p14">
      <p:transition spd="slow" p14:dur="2000" advTm="50734"/>
    </mc:Choice>
    <mc:Fallback xmlns="">
      <p:transition spd="slow" advTm="5073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500"/>
                                        <p:tgtEl>
                                          <p:spTgt spid="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fade">
                                      <p:cBhvr>
                                        <p:cTn id="32" dur="500"/>
                                        <p:tgtEl>
                                          <p:spTgt spid="6"/>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fade">
                                      <p:cBhvr>
                                        <p:cTn id="37" dur="500"/>
                                        <p:tgtEl>
                                          <p:spTgt spid="9"/>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fade">
                                      <p:cBhvr>
                                        <p:cTn id="42" dur="500"/>
                                        <p:tgtEl>
                                          <p:spTgt spid="20"/>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fade">
                                      <p:cBhvr>
                                        <p:cTn id="47" dur="500"/>
                                        <p:tgtEl>
                                          <p:spTgt spid="17"/>
                                        </p:tgtEl>
                                      </p:cBhvr>
                                    </p:animEffect>
                                  </p:childTnLst>
                                </p:cTn>
                              </p:par>
                            </p:childTnLst>
                          </p:cTn>
                        </p:par>
                      </p:childTnLst>
                    </p:cTn>
                  </p:par>
                  <p:par>
                    <p:cTn id="48" fill="hold">
                      <p:stCondLst>
                        <p:cond delay="indefinite"/>
                      </p:stCondLst>
                      <p:childTnLst>
                        <p:par>
                          <p:cTn id="49" fill="hold">
                            <p:stCondLst>
                              <p:cond delay="0"/>
                            </p:stCondLst>
                            <p:childTnLst>
                              <p:par>
                                <p:cTn id="50" presetID="14" presetClass="entr" presetSubtype="10" fill="hold" grpId="0" nodeType="clickEffect">
                                  <p:stCondLst>
                                    <p:cond delay="0"/>
                                  </p:stCondLst>
                                  <p:childTnLst>
                                    <p:set>
                                      <p:cBhvr>
                                        <p:cTn id="51" dur="1" fill="hold">
                                          <p:stCondLst>
                                            <p:cond delay="0"/>
                                          </p:stCondLst>
                                        </p:cTn>
                                        <p:tgtEl>
                                          <p:spTgt spid="7"/>
                                        </p:tgtEl>
                                        <p:attrNameLst>
                                          <p:attrName>style.visibility</p:attrName>
                                        </p:attrNameLst>
                                      </p:cBhvr>
                                      <p:to>
                                        <p:strVal val="visible"/>
                                      </p:to>
                                    </p:set>
                                    <p:animEffect transition="in" filter="randombar(horizontal)">
                                      <p:cBhvr>
                                        <p:cTn id="5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7" grpId="0" animBg="1"/>
      <p:bldP spid="6" grpId="0" animBg="1"/>
      <p:bldP spid="9" grpId="0" animBg="1"/>
      <p:bldP spid="17" grpId="0" animBg="1"/>
      <p:bldP spid="2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53">
            <a:extLst>
              <a:ext uri="{FF2B5EF4-FFF2-40B4-BE49-F238E27FC236}">
                <a16:creationId xmlns:a16="http://schemas.microsoft.com/office/drawing/2014/main" id="{F95EE0D8-2A93-4697-B99B-8060F8234D7C}"/>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Technical Details</a:t>
            </a:r>
          </a:p>
        </p:txBody>
      </p:sp>
      <p:sp>
        <p:nvSpPr>
          <p:cNvPr id="11" name="Rectangle: Rounded Corners 10">
            <a:extLst>
              <a:ext uri="{FF2B5EF4-FFF2-40B4-BE49-F238E27FC236}">
                <a16:creationId xmlns:a16="http://schemas.microsoft.com/office/drawing/2014/main" id="{D468B75F-30E3-4804-8FBE-BA7AE1743B5A}"/>
              </a:ext>
            </a:extLst>
          </p:cNvPr>
          <p:cNvSpPr/>
          <p:nvPr/>
        </p:nvSpPr>
        <p:spPr>
          <a:xfrm>
            <a:off x="115661" y="5769511"/>
            <a:ext cx="3584122" cy="326571"/>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Next: Steps to Build the Web App</a:t>
            </a:r>
            <a:endParaRPr lang="en-AU" b="1"/>
          </a:p>
        </p:txBody>
      </p:sp>
      <p:sp>
        <p:nvSpPr>
          <p:cNvPr id="12" name="TextBox 11">
            <a:extLst>
              <a:ext uri="{FF2B5EF4-FFF2-40B4-BE49-F238E27FC236}">
                <a16:creationId xmlns:a16="http://schemas.microsoft.com/office/drawing/2014/main" id="{F1D4DDF7-1434-482B-AD8E-34B188CEA147}"/>
              </a:ext>
            </a:extLst>
          </p:cNvPr>
          <p:cNvSpPr txBox="1"/>
          <p:nvPr/>
        </p:nvSpPr>
        <p:spPr>
          <a:xfrm>
            <a:off x="947057" y="1152841"/>
            <a:ext cx="4833258" cy="3985706"/>
          </a:xfrm>
          <a:prstGeom prst="rect">
            <a:avLst/>
          </a:prstGeom>
          <a:noFill/>
          <a:ln w="3175">
            <a:solidFill>
              <a:schemeClr val="tx1"/>
            </a:solidFill>
          </a:ln>
        </p:spPr>
        <p:txBody>
          <a:bodyPr wrap="square" rtlCol="0">
            <a:spAutoFit/>
          </a:bodyPr>
          <a:lstStyle/>
          <a:p>
            <a:pPr algn="just"/>
            <a:r>
              <a:rPr lang="en-US" sz="1100" b="1" dirty="0">
                <a:solidFill>
                  <a:srgbClr val="333333"/>
                </a:solidFill>
                <a:latin typeface="Calibri" panose="020F0502020204030204" pitchFamily="34" charset="0"/>
                <a:cs typeface="Calibri" panose="020F0502020204030204" pitchFamily="34" charset="0"/>
              </a:rPr>
              <a:t>KML Syntax:</a:t>
            </a:r>
          </a:p>
          <a:p>
            <a:pPr algn="just"/>
            <a:endParaRPr lang="en-US" sz="1100" i="1" dirty="0">
              <a:latin typeface="Calibri" panose="020F0502020204030204" pitchFamily="34" charset="0"/>
              <a:cs typeface="Calibri" panose="020F0502020204030204" pitchFamily="34" charset="0"/>
            </a:endParaRPr>
          </a:p>
          <a:p>
            <a:pPr algn="just"/>
            <a:r>
              <a:rPr lang="en-US" sz="1100" dirty="0">
                <a:latin typeface="Calibri" panose="020F0502020204030204" pitchFamily="34" charset="0"/>
                <a:cs typeface="Calibri" panose="020F0502020204030204" pitchFamily="34" charset="0"/>
              </a:rPr>
              <a:t>A minimal KML file to show a layer will have the following:</a:t>
            </a:r>
          </a:p>
          <a:p>
            <a:pPr algn="just"/>
            <a:endParaRPr lang="en-US" sz="1100" dirty="0">
              <a:latin typeface="Calibri" panose="020F0502020204030204" pitchFamily="34" charset="0"/>
              <a:cs typeface="Calibri" panose="020F0502020204030204" pitchFamily="34" charset="0"/>
            </a:endParaRPr>
          </a:p>
          <a:p>
            <a:pPr marL="228600" indent="-228600" algn="just">
              <a:buFont typeface="Arial" panose="020B0604020202020204" pitchFamily="34" charset="0"/>
              <a:buChar char="•"/>
            </a:pPr>
            <a:r>
              <a:rPr lang="en-US" sz="1100" dirty="0">
                <a:latin typeface="Calibri" panose="020F0502020204030204" pitchFamily="34" charset="0"/>
                <a:cs typeface="Calibri" panose="020F0502020204030204" pitchFamily="34" charset="0"/>
              </a:rPr>
              <a:t>Headers:</a:t>
            </a:r>
          </a:p>
          <a:p>
            <a:r>
              <a:rPr lang="en-AU" sz="900" dirty="0">
                <a:latin typeface="Calibri" panose="020F0502020204030204" pitchFamily="34" charset="0"/>
                <a:cs typeface="Calibri" panose="020F0502020204030204" pitchFamily="34" charset="0"/>
              </a:rPr>
              <a:t>   &lt;?xml version="1.0" encoding="UTF-8"?&gt;</a:t>
            </a:r>
          </a:p>
          <a:p>
            <a:r>
              <a:rPr lang="en-AU" sz="900" dirty="0">
                <a:latin typeface="Calibri" panose="020F0502020204030204" pitchFamily="34" charset="0"/>
                <a:cs typeface="Calibri" panose="020F0502020204030204" pitchFamily="34" charset="0"/>
              </a:rPr>
              <a:t>   &lt;</a:t>
            </a:r>
            <a:r>
              <a:rPr lang="en-AU" sz="900" dirty="0" err="1">
                <a:latin typeface="Calibri" panose="020F0502020204030204" pitchFamily="34" charset="0"/>
                <a:cs typeface="Calibri" panose="020F0502020204030204" pitchFamily="34" charset="0"/>
              </a:rPr>
              <a:t>kml</a:t>
            </a:r>
            <a:r>
              <a:rPr lang="en-AU" sz="900" dirty="0">
                <a:latin typeface="Calibri" panose="020F0502020204030204" pitchFamily="34" charset="0"/>
                <a:cs typeface="Calibri" panose="020F0502020204030204" pitchFamily="34" charset="0"/>
              </a:rPr>
              <a:t> </a:t>
            </a:r>
            <a:r>
              <a:rPr lang="en-AU" sz="900" dirty="0" err="1">
                <a:latin typeface="Calibri" panose="020F0502020204030204" pitchFamily="34" charset="0"/>
                <a:cs typeface="Calibri" panose="020F0502020204030204" pitchFamily="34" charset="0"/>
              </a:rPr>
              <a:t>xmlns</a:t>
            </a:r>
            <a:r>
              <a:rPr lang="en-AU" sz="900" dirty="0">
                <a:latin typeface="Calibri" panose="020F0502020204030204" pitchFamily="34" charset="0"/>
                <a:cs typeface="Calibri" panose="020F0502020204030204" pitchFamily="34" charset="0"/>
              </a:rPr>
              <a:t>="http://www.opengis.net/kml/2.2" </a:t>
            </a:r>
            <a:r>
              <a:rPr lang="en-AU" sz="900" dirty="0" err="1">
                <a:latin typeface="Calibri" panose="020F0502020204030204" pitchFamily="34" charset="0"/>
                <a:cs typeface="Calibri" panose="020F0502020204030204" pitchFamily="34" charset="0"/>
              </a:rPr>
              <a:t>xmlns:gx</a:t>
            </a:r>
            <a:r>
              <a:rPr lang="en-AU" sz="900" dirty="0">
                <a:latin typeface="Calibri" panose="020F0502020204030204" pitchFamily="34" charset="0"/>
                <a:cs typeface="Calibri" panose="020F0502020204030204" pitchFamily="34" charset="0"/>
              </a:rPr>
              <a:t>="http://www.google.com/kml/ext/2.2" </a:t>
            </a:r>
          </a:p>
          <a:p>
            <a:r>
              <a:rPr lang="en-AU" sz="900" dirty="0" err="1">
                <a:latin typeface="Calibri" panose="020F0502020204030204" pitchFamily="34" charset="0"/>
                <a:cs typeface="Calibri" panose="020F0502020204030204" pitchFamily="34" charset="0"/>
              </a:rPr>
              <a:t>xmlns:kml</a:t>
            </a:r>
            <a:r>
              <a:rPr lang="en-AU" sz="900" dirty="0">
                <a:latin typeface="Calibri" panose="020F0502020204030204" pitchFamily="34" charset="0"/>
                <a:cs typeface="Calibri" panose="020F0502020204030204" pitchFamily="34" charset="0"/>
              </a:rPr>
              <a:t>="http://www.opengis.net/kml/2.2" </a:t>
            </a:r>
            <a:r>
              <a:rPr lang="en-AU" sz="900" dirty="0" err="1">
                <a:latin typeface="Calibri" panose="020F0502020204030204" pitchFamily="34" charset="0"/>
                <a:cs typeface="Calibri" panose="020F0502020204030204" pitchFamily="34" charset="0"/>
              </a:rPr>
              <a:t>xmlns:atom</a:t>
            </a:r>
            <a:r>
              <a:rPr lang="en-AU" sz="900" dirty="0">
                <a:latin typeface="Calibri" panose="020F0502020204030204" pitchFamily="34" charset="0"/>
                <a:cs typeface="Calibri" panose="020F0502020204030204" pitchFamily="34" charset="0"/>
              </a:rPr>
              <a:t>="http://www.w3.org/2005/Atom"&gt;</a:t>
            </a:r>
          </a:p>
          <a:p>
            <a:pPr marL="228600" indent="-228600" algn="just">
              <a:buAutoNum type="arabicPeriod"/>
            </a:pPr>
            <a:endParaRPr lang="en-US" sz="1100" dirty="0">
              <a:latin typeface="Calibri" panose="020F0502020204030204" pitchFamily="34" charset="0"/>
              <a:cs typeface="Calibri" panose="020F0502020204030204" pitchFamily="34" charset="0"/>
            </a:endParaRPr>
          </a:p>
          <a:p>
            <a:pPr marL="228600" indent="-228600" algn="just">
              <a:buFont typeface="Arial" panose="020B0604020202020204" pitchFamily="34" charset="0"/>
              <a:buChar char="•"/>
            </a:pPr>
            <a:r>
              <a:rPr lang="en-US" sz="1100" dirty="0">
                <a:latin typeface="Calibri" panose="020F0502020204030204" pitchFamily="34" charset="0"/>
                <a:cs typeface="Calibri" panose="020F0502020204030204" pitchFamily="34" charset="0"/>
              </a:rPr>
              <a:t>Body:</a:t>
            </a:r>
          </a:p>
          <a:p>
            <a:pPr lvl="1" algn="just"/>
            <a:r>
              <a:rPr lang="en-AU" sz="900" i="1" dirty="0">
                <a:latin typeface="Calibri" panose="020F0502020204030204" pitchFamily="34" charset="0"/>
                <a:cs typeface="Calibri" panose="020F0502020204030204" pitchFamily="34" charset="0"/>
              </a:rPr>
              <a:t>&lt;Document&gt;…&lt;/Document&gt;</a:t>
            </a:r>
          </a:p>
          <a:p>
            <a:pPr marL="228600" indent="-228600" algn="just">
              <a:buFont typeface="Arial" panose="020B0604020202020204" pitchFamily="34" charset="0"/>
              <a:buChar char="•"/>
            </a:pPr>
            <a:r>
              <a:rPr lang="en-US" sz="1100" dirty="0">
                <a:latin typeface="Calibri" panose="020F0502020204030204" pitchFamily="34" charset="0"/>
                <a:cs typeface="Calibri" panose="020F0502020204030204" pitchFamily="34" charset="0"/>
              </a:rPr>
              <a:t>Item container:</a:t>
            </a:r>
          </a:p>
          <a:p>
            <a:pPr lvl="1" algn="just"/>
            <a:r>
              <a:rPr lang="en-AU" sz="900" i="1" dirty="0">
                <a:latin typeface="Calibri" panose="020F0502020204030204" pitchFamily="34" charset="0"/>
                <a:cs typeface="Calibri" panose="020F0502020204030204" pitchFamily="34" charset="0"/>
              </a:rPr>
              <a:t>&lt;</a:t>
            </a:r>
            <a:r>
              <a:rPr lang="en-AU" sz="900" i="1" dirty="0" err="1">
                <a:latin typeface="Calibri" panose="020F0502020204030204" pitchFamily="34" charset="0"/>
                <a:cs typeface="Calibri" panose="020F0502020204030204" pitchFamily="34" charset="0"/>
              </a:rPr>
              <a:t>GroundOverlay</a:t>
            </a:r>
            <a:r>
              <a:rPr lang="en-AU" sz="900" i="1" dirty="0">
                <a:latin typeface="Calibri" panose="020F0502020204030204" pitchFamily="34" charset="0"/>
                <a:cs typeface="Calibri" panose="020F0502020204030204" pitchFamily="34" charset="0"/>
              </a:rPr>
              <a:t>&gt;…&lt;/</a:t>
            </a:r>
            <a:r>
              <a:rPr lang="en-AU" sz="900" i="1" dirty="0" err="1">
                <a:latin typeface="Calibri" panose="020F0502020204030204" pitchFamily="34" charset="0"/>
                <a:cs typeface="Calibri" panose="020F0502020204030204" pitchFamily="34" charset="0"/>
              </a:rPr>
              <a:t>GroundOverlay</a:t>
            </a:r>
            <a:r>
              <a:rPr lang="en-AU" sz="900" i="1" dirty="0">
                <a:latin typeface="Calibri" panose="020F0502020204030204" pitchFamily="34" charset="0"/>
                <a:cs typeface="Calibri" panose="020F0502020204030204" pitchFamily="34" charset="0"/>
              </a:rPr>
              <a:t>&gt;</a:t>
            </a:r>
          </a:p>
          <a:p>
            <a:pPr marL="228600" indent="-228600" algn="just">
              <a:buFont typeface="Arial" panose="020B0604020202020204" pitchFamily="34" charset="0"/>
              <a:buChar char="•"/>
            </a:pPr>
            <a:r>
              <a:rPr lang="en-US" sz="1100" dirty="0">
                <a:latin typeface="Calibri" panose="020F0502020204030204" pitchFamily="34" charset="0"/>
                <a:cs typeface="Calibri" panose="020F0502020204030204" pitchFamily="34" charset="0"/>
              </a:rPr>
              <a:t>Title:</a:t>
            </a:r>
          </a:p>
          <a:p>
            <a:pPr lvl="1" algn="just"/>
            <a:r>
              <a:rPr lang="en-US" sz="900" i="1" dirty="0">
                <a:latin typeface="Calibri" panose="020F0502020204030204" pitchFamily="34" charset="0"/>
                <a:cs typeface="Calibri" panose="020F0502020204030204" pitchFamily="34" charset="0"/>
              </a:rPr>
              <a:t> &lt;name&gt;Total Cover C6 &lt;/name&gt;</a:t>
            </a:r>
            <a:endParaRPr lang="en-AU" sz="900" i="1" dirty="0">
              <a:latin typeface="Calibri" panose="020F0502020204030204" pitchFamily="34" charset="0"/>
              <a:cs typeface="Calibri" panose="020F0502020204030204" pitchFamily="34" charset="0"/>
            </a:endParaRPr>
          </a:p>
          <a:p>
            <a:pPr marL="228600" indent="-228600" algn="just">
              <a:buFont typeface="Arial" panose="020B0604020202020204" pitchFamily="34" charset="0"/>
              <a:buChar char="•"/>
            </a:pPr>
            <a:r>
              <a:rPr lang="en-US" sz="1100" dirty="0">
                <a:latin typeface="Calibri" panose="020F0502020204030204" pitchFamily="34" charset="0"/>
                <a:cs typeface="Calibri" panose="020F0502020204030204" pitchFamily="34" charset="0"/>
              </a:rPr>
              <a:t>Visibility setting:</a:t>
            </a:r>
          </a:p>
          <a:p>
            <a:pPr lvl="1" algn="just"/>
            <a:r>
              <a:rPr lang="en-AU" sz="900" i="1" dirty="0">
                <a:latin typeface="Calibri" panose="020F0502020204030204" pitchFamily="34" charset="0"/>
                <a:cs typeface="Calibri" panose="020F0502020204030204" pitchFamily="34" charset="0"/>
              </a:rPr>
              <a:t> &lt;visibility&gt;1&lt;/visibility&gt;</a:t>
            </a:r>
          </a:p>
          <a:p>
            <a:pPr marL="171450" indent="-171450" algn="just">
              <a:buFont typeface="Arial" panose="020B0604020202020204" pitchFamily="34" charset="0"/>
              <a:buChar char="•"/>
            </a:pPr>
            <a:r>
              <a:rPr lang="en-US" sz="1100" dirty="0">
                <a:latin typeface="Calibri" panose="020F0502020204030204" pitchFamily="34" charset="0"/>
                <a:cs typeface="Calibri" panose="020F0502020204030204" pitchFamily="34" charset="0"/>
              </a:rPr>
              <a:t>  Image Spec:</a:t>
            </a:r>
          </a:p>
          <a:p>
            <a:pPr lvl="1" algn="just"/>
            <a:r>
              <a:rPr lang="en-AU" sz="900" i="1" dirty="0">
                <a:latin typeface="Calibri" panose="020F0502020204030204" pitchFamily="34" charset="0"/>
                <a:cs typeface="Calibri" panose="020F0502020204030204" pitchFamily="34" charset="0"/>
              </a:rPr>
              <a:t> &lt;Icon&gt;… &lt;/Icon&gt;</a:t>
            </a:r>
          </a:p>
          <a:p>
            <a:pPr marL="171450" indent="-171450" algn="just">
              <a:buFont typeface="Arial" panose="020B0604020202020204" pitchFamily="34" charset="0"/>
              <a:buChar char="•"/>
            </a:pPr>
            <a:r>
              <a:rPr lang="en-US" sz="1100" dirty="0">
                <a:latin typeface="Calibri" panose="020F0502020204030204" pitchFamily="34" charset="0"/>
                <a:cs typeface="Calibri" panose="020F0502020204030204" pitchFamily="34" charset="0"/>
              </a:rPr>
              <a:t> </a:t>
            </a:r>
            <a:r>
              <a:rPr lang="en-US" sz="1100" dirty="0" err="1">
                <a:latin typeface="Calibri" panose="020F0502020204030204" pitchFamily="34" charset="0"/>
                <a:cs typeface="Calibri" panose="020F0502020204030204" pitchFamily="34" charset="0"/>
              </a:rPr>
              <a:t>GetMAP</a:t>
            </a:r>
            <a:r>
              <a:rPr lang="en-US" sz="1100" dirty="0">
                <a:latin typeface="Calibri" panose="020F0502020204030204" pitchFamily="34" charset="0"/>
                <a:cs typeface="Calibri" panose="020F0502020204030204" pitchFamily="34" charset="0"/>
              </a:rPr>
              <a:t> request</a:t>
            </a:r>
          </a:p>
          <a:p>
            <a:pPr lvl="1" algn="just"/>
            <a:r>
              <a:rPr lang="en-US" sz="900" i="1" dirty="0">
                <a:latin typeface="Calibri" panose="020F0502020204030204" pitchFamily="34" charset="0"/>
                <a:cs typeface="Calibri" panose="020F0502020204030204" pitchFamily="34" charset="0"/>
              </a:rPr>
              <a:t>&lt;</a:t>
            </a:r>
            <a:r>
              <a:rPr lang="en-US" sz="900" i="1" dirty="0" err="1">
                <a:latin typeface="Calibri" panose="020F0502020204030204" pitchFamily="34" charset="0"/>
                <a:cs typeface="Calibri" panose="020F0502020204030204" pitchFamily="34" charset="0"/>
              </a:rPr>
              <a:t>href</a:t>
            </a:r>
            <a:r>
              <a:rPr lang="en-US" sz="900" i="1" dirty="0">
                <a:latin typeface="Calibri" panose="020F0502020204030204" pitchFamily="34" charset="0"/>
                <a:cs typeface="Calibri" panose="020F0502020204030204" pitchFamily="34" charset="0"/>
              </a:rPr>
              <a:t>&gt;…&lt;/</a:t>
            </a:r>
            <a:r>
              <a:rPr lang="en-US" sz="900" i="1" dirty="0" err="1">
                <a:latin typeface="Calibri" panose="020F0502020204030204" pitchFamily="34" charset="0"/>
                <a:cs typeface="Calibri" panose="020F0502020204030204" pitchFamily="34" charset="0"/>
              </a:rPr>
              <a:t>href</a:t>
            </a:r>
            <a:r>
              <a:rPr lang="en-US" sz="900" i="1" dirty="0">
                <a:latin typeface="Calibri" panose="020F0502020204030204" pitchFamily="34" charset="0"/>
                <a:cs typeface="Calibri" panose="020F0502020204030204" pitchFamily="34" charset="0"/>
              </a:rPr>
              <a:t>&gt;</a:t>
            </a:r>
          </a:p>
          <a:p>
            <a:pPr marL="171450" indent="-171450" algn="just">
              <a:buFont typeface="Arial" panose="020B0604020202020204" pitchFamily="34" charset="0"/>
              <a:buChar char="•"/>
            </a:pPr>
            <a:r>
              <a:rPr lang="en-US" sz="1100" dirty="0">
                <a:latin typeface="Calibri" panose="020F0502020204030204" pitchFamily="34" charset="0"/>
                <a:cs typeface="Calibri" panose="020F0502020204030204" pitchFamily="34" charset="0"/>
              </a:rPr>
              <a:t> Coordinates:</a:t>
            </a:r>
          </a:p>
          <a:p>
            <a:pPr lvl="1" algn="just"/>
            <a:r>
              <a:rPr lang="en-AU" sz="900" i="1" dirty="0">
                <a:latin typeface="Calibri" panose="020F0502020204030204" pitchFamily="34" charset="0"/>
                <a:cs typeface="Calibri" panose="020F0502020204030204" pitchFamily="34" charset="0"/>
              </a:rPr>
              <a:t> &lt;</a:t>
            </a:r>
            <a:r>
              <a:rPr lang="en-AU" sz="900" i="1" dirty="0" err="1">
                <a:latin typeface="Calibri" panose="020F0502020204030204" pitchFamily="34" charset="0"/>
                <a:cs typeface="Calibri" panose="020F0502020204030204" pitchFamily="34" charset="0"/>
              </a:rPr>
              <a:t>LatLonBox</a:t>
            </a:r>
            <a:r>
              <a:rPr lang="en-AU" sz="900" i="1" dirty="0">
                <a:latin typeface="Calibri" panose="020F0502020204030204" pitchFamily="34" charset="0"/>
                <a:cs typeface="Calibri" panose="020F0502020204030204" pitchFamily="34" charset="0"/>
              </a:rPr>
              <a:t>&gt;…&lt;</a:t>
            </a:r>
            <a:r>
              <a:rPr lang="en-AU" sz="900" i="1" dirty="0" err="1">
                <a:latin typeface="Calibri" panose="020F0502020204030204" pitchFamily="34" charset="0"/>
                <a:cs typeface="Calibri" panose="020F0502020204030204" pitchFamily="34" charset="0"/>
              </a:rPr>
              <a:t>LatLonBox</a:t>
            </a:r>
            <a:r>
              <a:rPr lang="en-AU" sz="900" i="1" dirty="0">
                <a:latin typeface="Calibri" panose="020F0502020204030204" pitchFamily="34" charset="0"/>
                <a:cs typeface="Calibri" panose="020F0502020204030204" pitchFamily="34" charset="0"/>
              </a:rPr>
              <a:t>&gt;</a:t>
            </a:r>
            <a:endParaRPr lang="en-US" sz="900" i="1" dirty="0">
              <a:latin typeface="Calibri" panose="020F0502020204030204" pitchFamily="34" charset="0"/>
              <a:cs typeface="Calibri" panose="020F0502020204030204" pitchFamily="34" charset="0"/>
            </a:endParaRPr>
          </a:p>
          <a:p>
            <a:pPr marL="171450" indent="-171450" algn="just">
              <a:buFont typeface="Arial" panose="020B0604020202020204" pitchFamily="34" charset="0"/>
              <a:buChar char="•"/>
            </a:pPr>
            <a:r>
              <a:rPr lang="en-US" sz="1100" dirty="0">
                <a:latin typeface="Calibri" panose="020F0502020204030204" pitchFamily="34" charset="0"/>
                <a:cs typeface="Calibri" panose="020F0502020204030204" pitchFamily="34" charset="0"/>
              </a:rPr>
              <a:t> End:</a:t>
            </a:r>
          </a:p>
          <a:p>
            <a:pPr lvl="1" algn="just"/>
            <a:r>
              <a:rPr lang="en-US" sz="900" i="1" dirty="0">
                <a:latin typeface="Calibri" panose="020F0502020204030204" pitchFamily="34" charset="0"/>
                <a:cs typeface="Calibri" panose="020F0502020204030204" pitchFamily="34" charset="0"/>
              </a:rPr>
              <a:t>&lt;/</a:t>
            </a:r>
            <a:r>
              <a:rPr lang="en-US" sz="900" i="1" dirty="0" err="1">
                <a:latin typeface="Calibri" panose="020F0502020204030204" pitchFamily="34" charset="0"/>
                <a:cs typeface="Calibri" panose="020F0502020204030204" pitchFamily="34" charset="0"/>
              </a:rPr>
              <a:t>kml</a:t>
            </a:r>
            <a:r>
              <a:rPr lang="en-US" sz="900" i="1" dirty="0">
                <a:latin typeface="Calibri" panose="020F0502020204030204" pitchFamily="34" charset="0"/>
                <a:cs typeface="Calibri" panose="020F0502020204030204" pitchFamily="34" charset="0"/>
              </a:rPr>
              <a:t>&gt;</a:t>
            </a:r>
            <a:endParaRPr lang="en-AU" sz="900" i="1" dirty="0">
              <a:latin typeface="Calibri" panose="020F0502020204030204" pitchFamily="34" charset="0"/>
              <a:cs typeface="Calibri" panose="020F0502020204030204" pitchFamily="34" charset="0"/>
            </a:endParaRPr>
          </a:p>
        </p:txBody>
      </p:sp>
      <p:sp>
        <p:nvSpPr>
          <p:cNvPr id="13" name="TextBox 12">
            <a:extLst>
              <a:ext uri="{FF2B5EF4-FFF2-40B4-BE49-F238E27FC236}">
                <a16:creationId xmlns:a16="http://schemas.microsoft.com/office/drawing/2014/main" id="{464F3093-789D-4E05-A720-4956A8C1CD88}"/>
              </a:ext>
            </a:extLst>
          </p:cNvPr>
          <p:cNvSpPr txBox="1"/>
          <p:nvPr/>
        </p:nvSpPr>
        <p:spPr>
          <a:xfrm>
            <a:off x="6096000" y="1152841"/>
            <a:ext cx="4833258" cy="3893374"/>
          </a:xfrm>
          <a:prstGeom prst="rect">
            <a:avLst/>
          </a:prstGeom>
          <a:noFill/>
          <a:ln w="3175">
            <a:solidFill>
              <a:schemeClr val="tx1"/>
            </a:solidFill>
          </a:ln>
        </p:spPr>
        <p:txBody>
          <a:bodyPr wrap="square" rtlCol="0">
            <a:spAutoFit/>
          </a:bodyPr>
          <a:lstStyle/>
          <a:p>
            <a:pPr algn="just"/>
            <a:r>
              <a:rPr lang="en-US" sz="1100" b="1">
                <a:solidFill>
                  <a:srgbClr val="333333"/>
                </a:solidFill>
                <a:latin typeface="Calibri" panose="020F0502020204030204" pitchFamily="34" charset="0"/>
                <a:cs typeface="Calibri" panose="020F0502020204030204" pitchFamily="34" charset="0"/>
              </a:rPr>
              <a:t>Example KML:</a:t>
            </a:r>
          </a:p>
          <a:p>
            <a:pPr algn="just"/>
            <a:endParaRPr lang="en-US" sz="1100" i="1">
              <a:latin typeface="Calibri" panose="020F0502020204030204" pitchFamily="34" charset="0"/>
              <a:cs typeface="Calibri" panose="020F0502020204030204" pitchFamily="34" charset="0"/>
            </a:endParaRPr>
          </a:p>
          <a:p>
            <a:pPr algn="just"/>
            <a:r>
              <a:rPr lang="en-AU" sz="900" i="1">
                <a:latin typeface="Calibri" panose="020F0502020204030204" pitchFamily="34" charset="0"/>
                <a:cs typeface="Calibri" panose="020F0502020204030204" pitchFamily="34" charset="0"/>
              </a:rPr>
              <a:t>&lt;?xml version="1.0" encoding="UTF-8"?&gt;</a:t>
            </a:r>
          </a:p>
          <a:p>
            <a:pPr algn="just"/>
            <a:r>
              <a:rPr lang="en-AU" sz="900" i="1">
                <a:latin typeface="Calibri" panose="020F0502020204030204" pitchFamily="34" charset="0"/>
                <a:cs typeface="Calibri" panose="020F0502020204030204" pitchFamily="34" charset="0"/>
              </a:rPr>
              <a:t>&lt;kml xmlns="http://www.opengis.net/kml/2.2" xmlns:gx="http://www.google.com/kml/ext/2.2" xmlns:kml="http://www.opengis.net/kml/2.2" xmlns:atom="http://www.w3.org/2005/Atom"&gt;</a:t>
            </a:r>
          </a:p>
          <a:p>
            <a:pPr lvl="1" algn="just"/>
            <a:r>
              <a:rPr lang="en-AU" sz="900" i="1">
                <a:latin typeface="Calibri" panose="020F0502020204030204" pitchFamily="34" charset="0"/>
                <a:cs typeface="Calibri" panose="020F0502020204030204" pitchFamily="34" charset="0"/>
              </a:rPr>
              <a:t>&lt;Document&gt;</a:t>
            </a:r>
          </a:p>
          <a:p>
            <a:pPr lvl="2" algn="just"/>
            <a:r>
              <a:rPr lang="en-AU" sz="900" i="1">
                <a:latin typeface="Calibri" panose="020F0502020204030204" pitchFamily="34" charset="0"/>
                <a:cs typeface="Calibri" panose="020F0502020204030204" pitchFamily="34" charset="0"/>
              </a:rPr>
              <a:t>&lt;GroundOverlay&gt;</a:t>
            </a:r>
          </a:p>
          <a:p>
            <a:pPr lvl="2" algn="just"/>
            <a:r>
              <a:rPr lang="en-AU" sz="900" i="1">
                <a:latin typeface="Calibri" panose="020F0502020204030204" pitchFamily="34" charset="0"/>
                <a:cs typeface="Calibri" panose="020F0502020204030204" pitchFamily="34" charset="0"/>
              </a:rPr>
              <a:t>    &lt;name&gt;Total Cover C6 &lt;/name&gt;</a:t>
            </a:r>
          </a:p>
          <a:p>
            <a:pPr lvl="2" algn="just"/>
            <a:r>
              <a:rPr lang="en-AU" sz="900" i="1">
                <a:latin typeface="Calibri" panose="020F0502020204030204" pitchFamily="34" charset="0"/>
                <a:cs typeface="Calibri" panose="020F0502020204030204" pitchFamily="34" charset="0"/>
              </a:rPr>
              <a:t>    &lt;visibility&gt;1&lt;/visibility&gt;</a:t>
            </a:r>
          </a:p>
          <a:p>
            <a:pPr lvl="2" algn="just"/>
            <a:r>
              <a:rPr lang="en-AU" sz="900" i="1">
                <a:latin typeface="Calibri" panose="020F0502020204030204" pitchFamily="34" charset="0"/>
                <a:cs typeface="Calibri" panose="020F0502020204030204" pitchFamily="34" charset="0"/>
              </a:rPr>
              <a:t>    &lt;Icon&gt;</a:t>
            </a:r>
          </a:p>
          <a:p>
            <a:pPr lvl="2" algn="just"/>
            <a:r>
              <a:rPr lang="en-AU" sz="900" i="1">
                <a:latin typeface="Calibri" panose="020F0502020204030204" pitchFamily="34" charset="0"/>
                <a:cs typeface="Calibri" panose="020F0502020204030204" pitchFamily="34" charset="0"/>
              </a:rPr>
              <a:t>        &lt;href&gt;        http://130.56.242.15/ows/ge?SERVICE=WMS&amp;amp;VERSION=1.1.1&amp;amp;REQUEST=GetMap&amp;amp;SRS=EPSG:4326&amp;amp;WIDTH=512&amp;amp;HEIGHT=512&amp;amp;LAYERS=global:c6:total_cover&amp;amp;STYLES=default&amp;amp;TRANSPARENT=TRUE&amp;amp;FORMAT=image/png&amp;amp;BBOX=112.324219,-44.087585,153.984375,-10.919618&amp;amp;</a:t>
            </a:r>
          </a:p>
          <a:p>
            <a:pPr lvl="2" algn="just"/>
            <a:r>
              <a:rPr lang="en-AU" sz="900" i="1">
                <a:latin typeface="Calibri" panose="020F0502020204030204" pitchFamily="34" charset="0"/>
                <a:cs typeface="Calibri" panose="020F0502020204030204" pitchFamily="34" charset="0"/>
              </a:rPr>
              <a:t>        &lt;/href&gt;</a:t>
            </a:r>
          </a:p>
          <a:p>
            <a:pPr lvl="2" algn="just"/>
            <a:r>
              <a:rPr lang="en-AU" sz="900" i="1">
                <a:latin typeface="Calibri" panose="020F0502020204030204" pitchFamily="34" charset="0"/>
                <a:cs typeface="Calibri" panose="020F0502020204030204" pitchFamily="34" charset="0"/>
              </a:rPr>
              <a:t>    &lt;/Icon&gt;</a:t>
            </a:r>
          </a:p>
          <a:p>
            <a:pPr lvl="3" algn="just"/>
            <a:r>
              <a:rPr lang="en-AU" sz="900" i="1">
                <a:latin typeface="Calibri" panose="020F0502020204030204" pitchFamily="34" charset="0"/>
                <a:cs typeface="Calibri" panose="020F0502020204030204" pitchFamily="34" charset="0"/>
              </a:rPr>
              <a:t>    &lt;LatLonBox&gt;</a:t>
            </a:r>
          </a:p>
          <a:p>
            <a:pPr lvl="3" algn="just"/>
            <a:r>
              <a:rPr lang="en-AU" sz="900" i="1">
                <a:latin typeface="Calibri" panose="020F0502020204030204" pitchFamily="34" charset="0"/>
                <a:cs typeface="Calibri" panose="020F0502020204030204" pitchFamily="34" charset="0"/>
              </a:rPr>
              <a:t>        &lt;north&gt;-10.919618&lt;/north&gt;</a:t>
            </a:r>
          </a:p>
          <a:p>
            <a:pPr lvl="3" algn="just"/>
            <a:r>
              <a:rPr lang="en-AU" sz="900" i="1">
                <a:latin typeface="Calibri" panose="020F0502020204030204" pitchFamily="34" charset="0"/>
                <a:cs typeface="Calibri" panose="020F0502020204030204" pitchFamily="34" charset="0"/>
              </a:rPr>
              <a:t>        &lt;south&gt;-44.087585&lt;/south&gt;</a:t>
            </a:r>
          </a:p>
          <a:p>
            <a:pPr lvl="3" algn="just"/>
            <a:r>
              <a:rPr lang="en-AU" sz="900" i="1">
                <a:latin typeface="Calibri" panose="020F0502020204030204" pitchFamily="34" charset="0"/>
                <a:cs typeface="Calibri" panose="020F0502020204030204" pitchFamily="34" charset="0"/>
              </a:rPr>
              <a:t>        &lt;east&gt;153.984375&lt;/east&gt;</a:t>
            </a:r>
          </a:p>
          <a:p>
            <a:pPr lvl="3" algn="just"/>
            <a:r>
              <a:rPr lang="en-AU" sz="900" i="1">
                <a:latin typeface="Calibri" panose="020F0502020204030204" pitchFamily="34" charset="0"/>
                <a:cs typeface="Calibri" panose="020F0502020204030204" pitchFamily="34" charset="0"/>
              </a:rPr>
              <a:t>        &lt;west&gt;112.324219&lt;/west&gt;</a:t>
            </a:r>
          </a:p>
          <a:p>
            <a:pPr lvl="3" algn="just"/>
            <a:r>
              <a:rPr lang="en-AU" sz="900" i="1">
                <a:latin typeface="Calibri" panose="020F0502020204030204" pitchFamily="34" charset="0"/>
                <a:cs typeface="Calibri" panose="020F0502020204030204" pitchFamily="34" charset="0"/>
              </a:rPr>
              <a:t>    &lt;/LatLonBox&gt;</a:t>
            </a:r>
          </a:p>
          <a:p>
            <a:pPr lvl="2" algn="just"/>
            <a:r>
              <a:rPr lang="en-AU" sz="900" i="1">
                <a:latin typeface="Calibri" panose="020F0502020204030204" pitchFamily="34" charset="0"/>
                <a:cs typeface="Calibri" panose="020F0502020204030204" pitchFamily="34" charset="0"/>
              </a:rPr>
              <a:t>&lt;/GroundOverlay&gt;</a:t>
            </a:r>
          </a:p>
          <a:p>
            <a:pPr lvl="1" algn="just"/>
            <a:r>
              <a:rPr lang="en-AU" sz="900" i="1">
                <a:latin typeface="Calibri" panose="020F0502020204030204" pitchFamily="34" charset="0"/>
                <a:cs typeface="Calibri" panose="020F0502020204030204" pitchFamily="34" charset="0"/>
              </a:rPr>
              <a:t>&lt;/Document&gt;</a:t>
            </a:r>
          </a:p>
          <a:p>
            <a:pPr algn="just"/>
            <a:r>
              <a:rPr lang="en-AU" sz="900" i="1">
                <a:latin typeface="Calibri" panose="020F0502020204030204" pitchFamily="34" charset="0"/>
                <a:cs typeface="Calibri" panose="020F0502020204030204" pitchFamily="34" charset="0"/>
              </a:rPr>
              <a:t>&lt;/kml&gt;</a:t>
            </a:r>
          </a:p>
        </p:txBody>
      </p:sp>
      <p:sp>
        <p:nvSpPr>
          <p:cNvPr id="10" name="TextBox 9">
            <a:extLst>
              <a:ext uri="{FF2B5EF4-FFF2-40B4-BE49-F238E27FC236}">
                <a16:creationId xmlns:a16="http://schemas.microsoft.com/office/drawing/2014/main" id="{F983C3EE-7D5D-4971-8DB2-72C642495E87}"/>
              </a:ext>
            </a:extLst>
          </p:cNvPr>
          <p:cNvSpPr txBox="1"/>
          <p:nvPr/>
        </p:nvSpPr>
        <p:spPr>
          <a:xfrm>
            <a:off x="6096000" y="5138547"/>
            <a:ext cx="4833258" cy="969496"/>
          </a:xfrm>
          <a:prstGeom prst="rect">
            <a:avLst/>
          </a:prstGeom>
          <a:noFill/>
          <a:ln w="3175">
            <a:solidFill>
              <a:schemeClr val="tx1"/>
            </a:solidFill>
          </a:ln>
        </p:spPr>
        <p:txBody>
          <a:bodyPr wrap="square" rtlCol="0">
            <a:spAutoFit/>
          </a:bodyPr>
          <a:lstStyle/>
          <a:p>
            <a:pPr algn="just"/>
            <a:r>
              <a:rPr lang="en-US" sz="1050" b="1" i="1" dirty="0">
                <a:solidFill>
                  <a:srgbClr val="FF0000"/>
                </a:solidFill>
                <a:latin typeface="Calibri" panose="020F0502020204030204" pitchFamily="34" charset="0"/>
                <a:cs typeface="Calibri" panose="020F0502020204030204" pitchFamily="34" charset="0"/>
              </a:rPr>
              <a:t>NOTE</a:t>
            </a:r>
            <a:r>
              <a:rPr lang="en-US" sz="1050" i="1" dirty="0">
                <a:latin typeface="Calibri" panose="020F0502020204030204" pitchFamily="34" charset="0"/>
                <a:cs typeface="Calibri" panose="020F0502020204030204" pitchFamily="34" charset="0"/>
              </a:rPr>
              <a:t>: </a:t>
            </a:r>
            <a:r>
              <a:rPr lang="en-US" sz="900" i="1" dirty="0">
                <a:latin typeface="Calibri" panose="020F0502020204030204" pitchFamily="34" charset="0"/>
                <a:cs typeface="Calibri" panose="020F0502020204030204" pitchFamily="34" charset="0"/>
              </a:rPr>
              <a:t>Google Earth uses the WMS specification 1.1.1. Sending the request in 1.3.0, which is what GSKY has implemented, will result in error. To solve this, the GSKY server code has been changed to send the </a:t>
            </a:r>
            <a:r>
              <a:rPr lang="en-US" sz="900" i="1" noProof="1">
                <a:latin typeface="Calibri" panose="020F0502020204030204" pitchFamily="34" charset="0"/>
                <a:cs typeface="Calibri" panose="020F0502020204030204" pitchFamily="34" charset="0"/>
              </a:rPr>
              <a:t>GetCapabilities</a:t>
            </a:r>
            <a:r>
              <a:rPr lang="en-US" sz="900" i="1" dirty="0">
                <a:latin typeface="Calibri" panose="020F0502020204030204" pitchFamily="34" charset="0"/>
                <a:cs typeface="Calibri" panose="020F0502020204030204" pitchFamily="34" charset="0"/>
              </a:rPr>
              <a:t> response in v1.1.1. The production version at </a:t>
            </a:r>
            <a:r>
              <a:rPr lang="en-US" sz="900" i="1" dirty="0">
                <a:latin typeface="Calibri" panose="020F0502020204030204" pitchFamily="34" charset="0"/>
                <a:cs typeface="Calibri" panose="020F0502020204030204" pitchFamily="34" charset="0"/>
                <a:hlinkClick r:id="rId3"/>
              </a:rPr>
              <a:t>https://gsky.nci.org.au/ows/</a:t>
            </a:r>
            <a:r>
              <a:rPr lang="en-US" sz="900" i="1" dirty="0">
                <a:latin typeface="Calibri" panose="020F0502020204030204" pitchFamily="34" charset="0"/>
                <a:cs typeface="Calibri" panose="020F0502020204030204" pitchFamily="34" charset="0"/>
              </a:rPr>
              <a:t> will not work, as it still sends in v1.3.0.</a:t>
            </a:r>
          </a:p>
          <a:p>
            <a:pPr algn="just"/>
            <a:endParaRPr lang="en-US" sz="900" i="1" dirty="0">
              <a:latin typeface="Calibri" panose="020F0502020204030204" pitchFamily="34" charset="0"/>
              <a:cs typeface="Calibri" panose="020F0502020204030204" pitchFamily="34" charset="0"/>
            </a:endParaRPr>
          </a:p>
          <a:p>
            <a:pPr algn="just"/>
            <a:r>
              <a:rPr lang="en-US" sz="900" i="1" dirty="0">
                <a:latin typeface="Calibri" panose="020F0502020204030204" pitchFamily="34" charset="0"/>
                <a:cs typeface="Calibri" panose="020F0502020204030204" pitchFamily="34" charset="0"/>
              </a:rPr>
              <a:t>By using KML we can circumvent this limitation and the production GSKY end point can be used.</a:t>
            </a:r>
            <a:endParaRPr lang="en-US" sz="1050" i="1" dirty="0">
              <a:latin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272636782"/>
      </p:ext>
    </p:extLst>
  </p:cSld>
  <p:clrMapOvr>
    <a:masterClrMapping/>
  </p:clrMapOvr>
  <mc:AlternateContent xmlns:mc="http://schemas.openxmlformats.org/markup-compatibility/2006" xmlns:p14="http://schemas.microsoft.com/office/powerpoint/2010/main">
    <mc:Choice Requires="p14">
      <p:transition spd="slow" p14:dur="2000" advTm="29160"/>
    </mc:Choice>
    <mc:Fallback xmlns="">
      <p:transition spd="slow" advTm="2916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randombar(horizontal)">
                                      <p:cBhvr>
                                        <p:cTn id="2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0"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53">
            <a:extLst>
              <a:ext uri="{FF2B5EF4-FFF2-40B4-BE49-F238E27FC236}">
                <a16:creationId xmlns:a16="http://schemas.microsoft.com/office/drawing/2014/main" id="{F95EE0D8-2A93-4697-B99B-8060F8234D7C}"/>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Steps to Build the Web App</a:t>
            </a:r>
          </a:p>
        </p:txBody>
      </p:sp>
      <p:sp>
        <p:nvSpPr>
          <p:cNvPr id="2" name="TextBox 1">
            <a:extLst>
              <a:ext uri="{FF2B5EF4-FFF2-40B4-BE49-F238E27FC236}">
                <a16:creationId xmlns:a16="http://schemas.microsoft.com/office/drawing/2014/main" id="{C97623A1-3549-4688-BB99-7EB63D9E5780}"/>
              </a:ext>
            </a:extLst>
          </p:cNvPr>
          <p:cNvSpPr txBox="1"/>
          <p:nvPr/>
        </p:nvSpPr>
        <p:spPr>
          <a:xfrm>
            <a:off x="367393" y="1240971"/>
            <a:ext cx="4825093" cy="1107996"/>
          </a:xfrm>
          <a:prstGeom prst="rect">
            <a:avLst/>
          </a:prstGeom>
          <a:noFill/>
          <a:ln w="3175">
            <a:solidFill>
              <a:schemeClr val="tx1"/>
            </a:solidFill>
          </a:ln>
        </p:spPr>
        <p:txBody>
          <a:bodyPr wrap="square" rtlCol="0">
            <a:spAutoFit/>
          </a:bodyPr>
          <a:lstStyle/>
          <a:p>
            <a:pPr algn="just"/>
            <a:r>
              <a:rPr lang="en-US" sz="1100" b="1">
                <a:latin typeface="Calibri" panose="020F0502020204030204" pitchFamily="34" charset="0"/>
                <a:cs typeface="Calibri" panose="020F0502020204030204" pitchFamily="34" charset="0"/>
              </a:rPr>
              <a:t>STEPS</a:t>
            </a:r>
          </a:p>
          <a:p>
            <a:pPr marL="228600" indent="-228600" algn="just">
              <a:buAutoNum type="arabicPeriod"/>
            </a:pPr>
            <a:r>
              <a:rPr lang="en-US" sz="1100">
                <a:latin typeface="Calibri" panose="020F0502020204030204" pitchFamily="34" charset="0"/>
                <a:cs typeface="Calibri" panose="020F0502020204030204" pitchFamily="34" charset="0"/>
              </a:rPr>
              <a:t>Customise a front page. </a:t>
            </a:r>
          </a:p>
          <a:p>
            <a:pPr marL="228600" indent="-228600" algn="just">
              <a:buAutoNum type="arabicPeriod"/>
            </a:pPr>
            <a:r>
              <a:rPr lang="en-US" sz="1100">
                <a:latin typeface="Calibri" panose="020F0502020204030204" pitchFamily="34" charset="0"/>
                <a:cs typeface="Calibri" panose="020F0502020204030204" pitchFamily="34" charset="0"/>
              </a:rPr>
              <a:t>Insert a web form using Ajax/CGI.</a:t>
            </a:r>
          </a:p>
          <a:p>
            <a:pPr marL="228600" indent="-228600" algn="just">
              <a:buAutoNum type="arabicPeriod"/>
            </a:pPr>
            <a:r>
              <a:rPr lang="en-US" sz="1100">
                <a:latin typeface="Calibri" panose="020F0502020204030204" pitchFamily="34" charset="0"/>
                <a:cs typeface="Calibri" panose="020F0502020204030204" pitchFamily="34" charset="0"/>
              </a:rPr>
              <a:t>Generate the KML, based on user input.</a:t>
            </a:r>
          </a:p>
          <a:p>
            <a:pPr marL="228600" indent="-228600" algn="just">
              <a:buAutoNum type="arabicPeriod"/>
            </a:pPr>
            <a:r>
              <a:rPr lang="en-US" sz="1100">
                <a:latin typeface="Calibri" panose="020F0502020204030204" pitchFamily="34" charset="0"/>
                <a:cs typeface="Calibri" panose="020F0502020204030204" pitchFamily="34" charset="0"/>
              </a:rPr>
              <a:t>Download and save the KML file.</a:t>
            </a:r>
          </a:p>
          <a:p>
            <a:pPr marL="228600" indent="-228600" algn="just">
              <a:buAutoNum type="arabicPeriod"/>
            </a:pPr>
            <a:r>
              <a:rPr lang="en-US" sz="1100">
                <a:latin typeface="Calibri" panose="020F0502020204030204" pitchFamily="34" charset="0"/>
                <a:cs typeface="Calibri" panose="020F0502020204030204" pitchFamily="34" charset="0"/>
              </a:rPr>
              <a:t>Open the KML in Google Earth Web or Mobile.</a:t>
            </a:r>
            <a:endParaRPr lang="en-AU" sz="1100">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6893ACE1-CB9F-4433-973E-285F1D524179}"/>
              </a:ext>
            </a:extLst>
          </p:cNvPr>
          <p:cNvSpPr txBox="1"/>
          <p:nvPr/>
        </p:nvSpPr>
        <p:spPr>
          <a:xfrm>
            <a:off x="367393" y="2408468"/>
            <a:ext cx="4825093" cy="2400657"/>
          </a:xfrm>
          <a:prstGeom prst="rect">
            <a:avLst/>
          </a:prstGeom>
          <a:noFill/>
          <a:ln w="3175">
            <a:solidFill>
              <a:schemeClr val="tx1"/>
            </a:solidFill>
          </a:ln>
        </p:spPr>
        <p:txBody>
          <a:bodyPr wrap="square" rtlCol="0">
            <a:spAutoFit/>
          </a:bodyPr>
          <a:lstStyle/>
          <a:p>
            <a:pPr algn="just"/>
            <a:r>
              <a:rPr lang="en-US" sz="1000" b="1">
                <a:latin typeface="Calibri" panose="020F0502020204030204" pitchFamily="34" charset="0"/>
                <a:cs typeface="Calibri" panose="020F0502020204030204" pitchFamily="34" charset="0"/>
              </a:rPr>
              <a:t>Generating the KML:</a:t>
            </a:r>
          </a:p>
          <a:p>
            <a:pPr algn="just"/>
            <a:endParaRPr lang="en-US" sz="1000" b="1">
              <a:latin typeface="Calibri" panose="020F0502020204030204" pitchFamily="34" charset="0"/>
              <a:cs typeface="Calibri" panose="020F0502020204030204" pitchFamily="34" charset="0"/>
            </a:endParaRPr>
          </a:p>
          <a:p>
            <a:pPr marL="171450" indent="-171450" algn="just">
              <a:buFont typeface="Arial" panose="020B0604020202020204" pitchFamily="34" charset="0"/>
              <a:buChar char="•"/>
            </a:pPr>
            <a:r>
              <a:rPr lang="en-US" sz="1000">
                <a:latin typeface="Calibri" panose="020F0502020204030204" pitchFamily="34" charset="0"/>
                <a:cs typeface="Calibri" panose="020F0502020204030204" pitchFamily="34" charset="0"/>
              </a:rPr>
              <a:t>Javascript and Ajax based form.</a:t>
            </a:r>
          </a:p>
          <a:p>
            <a:pPr marL="628650" lvl="1" indent="-171450" algn="just">
              <a:buFont typeface="Arial" panose="020B0604020202020204" pitchFamily="34" charset="0"/>
              <a:buChar char="•"/>
            </a:pPr>
            <a:r>
              <a:rPr lang="en-US" sz="1000">
                <a:latin typeface="Calibri" panose="020F0502020204030204" pitchFamily="34" charset="0"/>
                <a:cs typeface="Calibri" panose="020F0502020204030204" pitchFamily="34" charset="0"/>
              </a:rPr>
              <a:t>Selecting a GSKY layer gets its available dates of acquisition.</a:t>
            </a:r>
          </a:p>
          <a:p>
            <a:pPr marL="1085850" lvl="2" indent="-171450" algn="just">
              <a:buFont typeface="Arial" panose="020B0604020202020204" pitchFamily="34" charset="0"/>
              <a:buChar char="•"/>
            </a:pPr>
            <a:r>
              <a:rPr lang="en-US" sz="1000">
                <a:latin typeface="Calibri" panose="020F0502020204030204" pitchFamily="34" charset="0"/>
                <a:cs typeface="Calibri" panose="020F0502020204030204" pitchFamily="34" charset="0"/>
              </a:rPr>
              <a:t>These are hard coded in a JS file.</a:t>
            </a:r>
          </a:p>
          <a:p>
            <a:pPr marL="628650" lvl="1" indent="-171450" algn="just">
              <a:buFont typeface="Arial" panose="020B0604020202020204" pitchFamily="34" charset="0"/>
              <a:buChar char="•"/>
            </a:pPr>
            <a:r>
              <a:rPr lang="en-US" sz="1000">
                <a:latin typeface="Calibri" panose="020F0502020204030204" pitchFamily="34" charset="0"/>
                <a:cs typeface="Calibri" panose="020F0502020204030204" pitchFamily="34" charset="0"/>
              </a:rPr>
              <a:t>Selecting a geographical region gets its Lat/Lon coordinates.</a:t>
            </a:r>
          </a:p>
          <a:p>
            <a:pPr marL="1085850" lvl="2" indent="-171450" algn="just">
              <a:buFont typeface="Arial" panose="020B0604020202020204" pitchFamily="34" charset="0"/>
              <a:buChar char="•"/>
            </a:pPr>
            <a:r>
              <a:rPr lang="en-US" sz="1000">
                <a:latin typeface="Calibri" panose="020F0502020204030204" pitchFamily="34" charset="0"/>
                <a:cs typeface="Calibri" panose="020F0502020204030204" pitchFamily="34" charset="0"/>
              </a:rPr>
              <a:t>These are hard coded within the HTML form.</a:t>
            </a:r>
          </a:p>
          <a:p>
            <a:pPr marL="171450" indent="-171450" algn="just">
              <a:buFont typeface="Arial" panose="020B0604020202020204" pitchFamily="34" charset="0"/>
              <a:buChar char="•"/>
            </a:pPr>
            <a:r>
              <a:rPr lang="en-US" sz="1000">
                <a:latin typeface="Calibri" panose="020F0502020204030204" pitchFamily="34" charset="0"/>
                <a:cs typeface="Calibri" panose="020F0502020204030204" pitchFamily="34" charset="0"/>
              </a:rPr>
              <a:t>Can select one or more dates.</a:t>
            </a:r>
          </a:p>
          <a:p>
            <a:pPr marL="171450" indent="-171450" algn="just">
              <a:buFont typeface="Arial" panose="020B0604020202020204" pitchFamily="34" charset="0"/>
              <a:buChar char="•"/>
            </a:pPr>
            <a:r>
              <a:rPr lang="en-US" sz="1000">
                <a:latin typeface="Calibri" panose="020F0502020204030204" pitchFamily="34" charset="0"/>
                <a:cs typeface="Calibri" panose="020F0502020204030204" pitchFamily="34" charset="0"/>
              </a:rPr>
              <a:t>Can change the Lat/Lon coordinates of a bounding box.</a:t>
            </a:r>
          </a:p>
          <a:p>
            <a:pPr marL="628650" lvl="1" indent="-171450" algn="just">
              <a:buFont typeface="Arial" panose="020B0604020202020204" pitchFamily="34" charset="0"/>
              <a:buChar char="•"/>
            </a:pPr>
            <a:r>
              <a:rPr lang="en-US" sz="1000">
                <a:latin typeface="Calibri" panose="020F0502020204030204" pitchFamily="34" charset="0"/>
                <a:cs typeface="Calibri" panose="020F0502020204030204" pitchFamily="34" charset="0"/>
              </a:rPr>
              <a:t>Use the inbuilt “BBox Finder” to find the values for any area.</a:t>
            </a:r>
          </a:p>
          <a:p>
            <a:pPr marL="171450" indent="-171450" algn="just">
              <a:buFont typeface="Arial" panose="020B0604020202020204" pitchFamily="34" charset="0"/>
              <a:buChar char="•"/>
            </a:pPr>
            <a:r>
              <a:rPr lang="en-US" sz="1000">
                <a:latin typeface="Calibri" panose="020F0502020204030204" pitchFamily="34" charset="0"/>
                <a:cs typeface="Calibri" panose="020F0502020204030204" pitchFamily="34" charset="0"/>
              </a:rPr>
              <a:t>The form input values are sent to a CGI on a webserver.</a:t>
            </a:r>
          </a:p>
          <a:p>
            <a:pPr marL="171450" indent="-171450" algn="just">
              <a:buFont typeface="Arial" panose="020B0604020202020204" pitchFamily="34" charset="0"/>
              <a:buChar char="•"/>
            </a:pPr>
            <a:r>
              <a:rPr lang="en-US" sz="1000">
                <a:latin typeface="Calibri" panose="020F0502020204030204" pitchFamily="34" charset="0"/>
                <a:cs typeface="Calibri" panose="020F0502020204030204" pitchFamily="34" charset="0"/>
              </a:rPr>
              <a:t>The CGI generates a KML file and store it as *.kml on the server.</a:t>
            </a:r>
          </a:p>
          <a:p>
            <a:pPr marL="628650" lvl="1" indent="-171450" algn="just">
              <a:buFont typeface="Arial" panose="020B0604020202020204" pitchFamily="34" charset="0"/>
              <a:buChar char="•"/>
            </a:pPr>
            <a:r>
              <a:rPr lang="en-US" sz="1000">
                <a:latin typeface="Calibri" panose="020F0502020204030204" pitchFamily="34" charset="0"/>
                <a:cs typeface="Calibri" panose="020F0502020204030204" pitchFamily="34" charset="0"/>
              </a:rPr>
              <a:t>A clickable link is sent back to the page to be displayed.</a:t>
            </a:r>
          </a:p>
          <a:p>
            <a:pPr marL="628650" lvl="1" indent="-171450" algn="just">
              <a:buFont typeface="Arial" panose="020B0604020202020204" pitchFamily="34" charset="0"/>
              <a:buChar char="•"/>
            </a:pPr>
            <a:r>
              <a:rPr lang="en-US" sz="1000">
                <a:latin typeface="Calibri" panose="020F0502020204030204" pitchFamily="34" charset="0"/>
                <a:cs typeface="Calibri" panose="020F0502020204030204" pitchFamily="34" charset="0"/>
              </a:rPr>
              <a:t>User clicks this link to download the KML file.</a:t>
            </a:r>
          </a:p>
          <a:p>
            <a:pPr marL="628650" lvl="1" indent="-171450" algn="just">
              <a:buFont typeface="Arial" panose="020B0604020202020204" pitchFamily="34" charset="0"/>
              <a:buChar char="•"/>
            </a:pPr>
            <a:r>
              <a:rPr lang="en-US" sz="1000">
                <a:latin typeface="Calibri" panose="020F0502020204030204" pitchFamily="34" charset="0"/>
                <a:cs typeface="Calibri" panose="020F0502020204030204" pitchFamily="34" charset="0"/>
              </a:rPr>
              <a:t>This KML is opened in GE Web and GE Mobile.</a:t>
            </a:r>
          </a:p>
        </p:txBody>
      </p:sp>
      <p:sp>
        <p:nvSpPr>
          <p:cNvPr id="15" name="Rectangle: Rounded Corners 14">
            <a:extLst>
              <a:ext uri="{FF2B5EF4-FFF2-40B4-BE49-F238E27FC236}">
                <a16:creationId xmlns:a16="http://schemas.microsoft.com/office/drawing/2014/main" id="{33CA0F74-FD11-4680-AD26-F2D6838F44BF}"/>
              </a:ext>
            </a:extLst>
          </p:cNvPr>
          <p:cNvSpPr/>
          <p:nvPr/>
        </p:nvSpPr>
        <p:spPr>
          <a:xfrm>
            <a:off x="115661" y="5769511"/>
            <a:ext cx="3584122" cy="326571"/>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Next: Publish the Web App</a:t>
            </a:r>
            <a:endParaRPr lang="en-AU" b="1"/>
          </a:p>
        </p:txBody>
      </p:sp>
      <p:sp>
        <p:nvSpPr>
          <p:cNvPr id="16" name="TextBox 15">
            <a:extLst>
              <a:ext uri="{FF2B5EF4-FFF2-40B4-BE49-F238E27FC236}">
                <a16:creationId xmlns:a16="http://schemas.microsoft.com/office/drawing/2014/main" id="{60B322A8-9F45-4998-966F-FE556348AD69}"/>
              </a:ext>
            </a:extLst>
          </p:cNvPr>
          <p:cNvSpPr txBox="1"/>
          <p:nvPr/>
        </p:nvSpPr>
        <p:spPr>
          <a:xfrm>
            <a:off x="367393" y="4875103"/>
            <a:ext cx="4825093" cy="723275"/>
          </a:xfrm>
          <a:prstGeom prst="rect">
            <a:avLst/>
          </a:prstGeom>
          <a:noFill/>
          <a:ln w="3175">
            <a:solidFill>
              <a:schemeClr val="tx1"/>
            </a:solidFill>
          </a:ln>
        </p:spPr>
        <p:txBody>
          <a:bodyPr wrap="square" rtlCol="0">
            <a:spAutoFit/>
          </a:bodyPr>
          <a:lstStyle/>
          <a:p>
            <a:pPr algn="just"/>
            <a:r>
              <a:rPr lang="en-US" sz="1100" b="1">
                <a:latin typeface="Calibri" panose="020F0502020204030204" pitchFamily="34" charset="0"/>
                <a:cs typeface="Calibri" panose="020F0502020204030204" pitchFamily="34" charset="0"/>
              </a:rPr>
              <a:t>Displaying on Google Earth Web:</a:t>
            </a:r>
          </a:p>
          <a:p>
            <a:pPr marL="171450" indent="-171450" algn="just">
              <a:buFont typeface="Arial" panose="020B0604020202020204" pitchFamily="34" charset="0"/>
              <a:buChar char="•"/>
            </a:pPr>
            <a:r>
              <a:rPr lang="en-US" sz="1000">
                <a:latin typeface="Calibri" panose="020F0502020204030204" pitchFamily="34" charset="0"/>
                <a:cs typeface="Calibri" panose="020F0502020204030204" pitchFamily="34" charset="0"/>
              </a:rPr>
              <a:t>My Places | Import KML File</a:t>
            </a:r>
          </a:p>
          <a:p>
            <a:pPr algn="just"/>
            <a:r>
              <a:rPr lang="en-US" sz="1000" b="1">
                <a:latin typeface="Calibri" panose="020F0502020204030204" pitchFamily="34" charset="0"/>
                <a:cs typeface="Calibri" panose="020F0502020204030204" pitchFamily="34" charset="0"/>
              </a:rPr>
              <a:t>Displaying on Google Earth</a:t>
            </a:r>
            <a:r>
              <a:rPr lang="en-US" sz="1000">
                <a:latin typeface="Calibri" panose="020F0502020204030204" pitchFamily="34" charset="0"/>
                <a:cs typeface="Calibri" panose="020F0502020204030204" pitchFamily="34" charset="0"/>
              </a:rPr>
              <a:t> </a:t>
            </a:r>
            <a:r>
              <a:rPr lang="en-US" sz="1000" b="1">
                <a:latin typeface="Calibri" panose="020F0502020204030204" pitchFamily="34" charset="0"/>
                <a:cs typeface="Calibri" panose="020F0502020204030204" pitchFamily="34" charset="0"/>
              </a:rPr>
              <a:t>Mobile:</a:t>
            </a:r>
          </a:p>
          <a:p>
            <a:pPr marL="171450" indent="-171450" algn="just">
              <a:buFont typeface="Arial" panose="020B0604020202020204" pitchFamily="34" charset="0"/>
              <a:buChar char="•"/>
            </a:pPr>
            <a:r>
              <a:rPr lang="en-US" sz="1000">
                <a:latin typeface="Calibri" panose="020F0502020204030204" pitchFamily="34" charset="0"/>
                <a:cs typeface="Calibri" panose="020F0502020204030204" pitchFamily="34" charset="0"/>
              </a:rPr>
              <a:t>Click “Open in Google Earth”</a:t>
            </a:r>
          </a:p>
        </p:txBody>
      </p:sp>
      <p:sp>
        <p:nvSpPr>
          <p:cNvPr id="17" name="TextBox 16">
            <a:extLst>
              <a:ext uri="{FF2B5EF4-FFF2-40B4-BE49-F238E27FC236}">
                <a16:creationId xmlns:a16="http://schemas.microsoft.com/office/drawing/2014/main" id="{4388F82C-C7E7-4BE1-A877-638D8C2ADFE6}"/>
              </a:ext>
            </a:extLst>
          </p:cNvPr>
          <p:cNvSpPr txBox="1"/>
          <p:nvPr/>
        </p:nvSpPr>
        <p:spPr>
          <a:xfrm>
            <a:off x="5383044" y="3018945"/>
            <a:ext cx="6680691" cy="1446550"/>
          </a:xfrm>
          <a:prstGeom prst="rect">
            <a:avLst/>
          </a:prstGeom>
          <a:noFill/>
          <a:ln w="3175">
            <a:solidFill>
              <a:schemeClr val="tx1"/>
            </a:solidFill>
          </a:ln>
        </p:spPr>
        <p:txBody>
          <a:bodyPr wrap="square" rtlCol="0">
            <a:spAutoFit/>
          </a:bodyPr>
          <a:lstStyle/>
          <a:p>
            <a:pPr algn="just"/>
            <a:r>
              <a:rPr lang="en-US" sz="1100" b="1">
                <a:latin typeface="Calibri" panose="020F0502020204030204" pitchFamily="34" charset="0"/>
                <a:cs typeface="Calibri" panose="020F0502020204030204" pitchFamily="34" charset="0"/>
              </a:rPr>
              <a:t>Code:</a:t>
            </a:r>
          </a:p>
          <a:p>
            <a:pPr marL="171450" indent="-171450" algn="just">
              <a:buFont typeface="Arial" panose="020B0604020202020204" pitchFamily="34" charset="0"/>
              <a:buChar char="•"/>
            </a:pPr>
            <a:r>
              <a:rPr lang="en-US" sz="1100">
                <a:latin typeface="Calibri" panose="020F0502020204030204" pitchFamily="34" charset="0"/>
                <a:cs typeface="Calibri" panose="020F0502020204030204" pitchFamily="34" charset="0"/>
              </a:rPr>
              <a:t>HTML and JavaScript.</a:t>
            </a:r>
          </a:p>
          <a:p>
            <a:pPr marL="628650" lvl="1" indent="-171450" algn="just">
              <a:buFont typeface="Arial" panose="020B0604020202020204" pitchFamily="34" charset="0"/>
              <a:buChar char="•"/>
            </a:pPr>
            <a:r>
              <a:rPr lang="en-US" sz="1100">
                <a:latin typeface="Calibri" panose="020F0502020204030204" pitchFamily="34" charset="0"/>
                <a:cs typeface="Calibri" panose="020F0502020204030204" pitchFamily="34" charset="0"/>
              </a:rPr>
              <a:t>See the </a:t>
            </a:r>
            <a:r>
              <a:rPr lang="en-US" sz="1100">
                <a:latin typeface="Calibri" panose="020F0502020204030204" pitchFamily="34" charset="0"/>
                <a:cs typeface="Calibri" panose="020F0502020204030204" pitchFamily="34" charset="0"/>
                <a:hlinkClick r:id="rId3"/>
              </a:rPr>
              <a:t>GitHub repo</a:t>
            </a:r>
            <a:r>
              <a:rPr lang="en-US" sz="1100">
                <a:latin typeface="Calibri" panose="020F0502020204030204" pitchFamily="34" charset="0"/>
                <a:cs typeface="Calibri" panose="020F0502020204030204" pitchFamily="34" charset="0"/>
              </a:rPr>
              <a:t>.</a:t>
            </a:r>
          </a:p>
          <a:p>
            <a:pPr marL="1085850" lvl="2" indent="-171450" algn="just">
              <a:buFont typeface="Arial" panose="020B0604020202020204" pitchFamily="34" charset="0"/>
              <a:buChar char="•"/>
            </a:pPr>
            <a:r>
              <a:rPr lang="en-US" sz="1100">
                <a:latin typeface="Calibri" panose="020F0502020204030204" pitchFamily="34" charset="0"/>
                <a:cs typeface="Calibri" panose="020F0502020204030204" pitchFamily="34" charset="0"/>
              </a:rPr>
              <a:t>ajax.js</a:t>
            </a:r>
          </a:p>
          <a:p>
            <a:pPr marL="1543050" lvl="3" indent="-171450" algn="just">
              <a:buFont typeface="Arial" panose="020B0604020202020204" pitchFamily="34" charset="0"/>
              <a:buChar char="•"/>
            </a:pPr>
            <a:r>
              <a:rPr lang="en-US" sz="1100">
                <a:latin typeface="Calibri" panose="020F0502020204030204" pitchFamily="34" charset="0"/>
                <a:cs typeface="Calibri" panose="020F0502020204030204" pitchFamily="34" charset="0"/>
              </a:rPr>
              <a:t>AJAX functions to send and receive from CGI.</a:t>
            </a:r>
          </a:p>
          <a:p>
            <a:pPr marL="1543050" lvl="3" indent="-171450" algn="just">
              <a:buFont typeface="Arial" panose="020B0604020202020204" pitchFamily="34" charset="0"/>
              <a:buChar char="•"/>
            </a:pPr>
            <a:r>
              <a:rPr lang="en-US" sz="1100">
                <a:latin typeface="Calibri" panose="020F0502020204030204" pitchFamily="34" charset="0"/>
                <a:cs typeface="Calibri" panose="020F0502020204030204" pitchFamily="34" charset="0"/>
              </a:rPr>
              <a:t>Data acquisition times for the GSKY layers.</a:t>
            </a:r>
          </a:p>
          <a:p>
            <a:pPr marL="171450" indent="-171450" algn="just">
              <a:buFont typeface="Arial" panose="020B0604020202020204" pitchFamily="34" charset="0"/>
              <a:buChar char="•"/>
            </a:pPr>
            <a:r>
              <a:rPr lang="en-US" sz="1100">
                <a:latin typeface="Calibri" panose="020F0502020204030204" pitchFamily="34" charset="0"/>
                <a:cs typeface="Calibri" panose="020F0502020204030204" pitchFamily="34" charset="0"/>
              </a:rPr>
              <a:t>CGI:</a:t>
            </a:r>
          </a:p>
          <a:p>
            <a:pPr marL="628650" lvl="1" indent="-171450" algn="just">
              <a:buFont typeface="Arial" panose="020B0604020202020204" pitchFamily="34" charset="0"/>
              <a:buChar char="•"/>
            </a:pPr>
            <a:r>
              <a:rPr lang="en-US" sz="1100">
                <a:latin typeface="Calibri" panose="020F0502020204030204" pitchFamily="34" charset="0"/>
                <a:cs typeface="Calibri" panose="020F0502020204030204" pitchFamily="34" charset="0"/>
              </a:rPr>
              <a:t>See the </a:t>
            </a:r>
            <a:r>
              <a:rPr lang="en-US" sz="1100">
                <a:latin typeface="Calibri" panose="020F0502020204030204" pitchFamily="34" charset="0"/>
                <a:cs typeface="Calibri" panose="020F0502020204030204" pitchFamily="34" charset="0"/>
                <a:hlinkClick r:id="rId3"/>
              </a:rPr>
              <a:t>GitHub repo</a:t>
            </a:r>
            <a:r>
              <a:rPr lang="en-US" sz="1100">
                <a:latin typeface="Calibri" panose="020F0502020204030204" pitchFamily="34" charset="0"/>
                <a:cs typeface="Calibri" panose="020F0502020204030204" pitchFamily="34" charset="0"/>
              </a:rPr>
              <a:t>.</a:t>
            </a:r>
          </a:p>
        </p:txBody>
      </p:sp>
      <p:sp>
        <p:nvSpPr>
          <p:cNvPr id="18" name="TextBox 17">
            <a:extLst>
              <a:ext uri="{FF2B5EF4-FFF2-40B4-BE49-F238E27FC236}">
                <a16:creationId xmlns:a16="http://schemas.microsoft.com/office/drawing/2014/main" id="{C3EDBF16-920B-44DF-B280-F8CD737A93D5}"/>
              </a:ext>
            </a:extLst>
          </p:cNvPr>
          <p:cNvSpPr txBox="1"/>
          <p:nvPr/>
        </p:nvSpPr>
        <p:spPr>
          <a:xfrm>
            <a:off x="5383044" y="4514257"/>
            <a:ext cx="6680691" cy="1092607"/>
          </a:xfrm>
          <a:prstGeom prst="rect">
            <a:avLst/>
          </a:prstGeom>
          <a:noFill/>
          <a:ln w="3175">
            <a:solidFill>
              <a:schemeClr val="tx1"/>
            </a:solidFill>
          </a:ln>
        </p:spPr>
        <p:txBody>
          <a:bodyPr wrap="square" rtlCol="0">
            <a:spAutoFit/>
          </a:bodyPr>
          <a:lstStyle/>
          <a:p>
            <a:pPr algn="just"/>
            <a:r>
              <a:rPr lang="en-US" sz="1100" b="1">
                <a:latin typeface="Calibri" panose="020F0502020204030204" pitchFamily="34" charset="0"/>
                <a:cs typeface="Calibri" panose="020F0502020204030204" pitchFamily="34" charset="0"/>
              </a:rPr>
              <a:t>NOTES</a:t>
            </a:r>
          </a:p>
          <a:p>
            <a:pPr algn="just"/>
            <a:endParaRPr lang="en-US" sz="900">
              <a:latin typeface="Calibri" panose="020F0502020204030204" pitchFamily="34" charset="0"/>
              <a:cs typeface="Calibri" panose="020F0502020204030204" pitchFamily="34" charset="0"/>
            </a:endParaRPr>
          </a:p>
          <a:p>
            <a:pPr algn="just"/>
            <a:r>
              <a:rPr lang="en-US" sz="900">
                <a:latin typeface="Calibri" panose="020F0502020204030204" pitchFamily="34" charset="0"/>
                <a:cs typeface="Calibri" panose="020F0502020204030204" pitchFamily="34" charset="0"/>
              </a:rPr>
              <a:t>A few geographical regions are hard coded in the page. This includes Australia as a whole and each state separately, USA and three sections (West, Center and East), NZ and Europe. The user can specify any other region by finding its Lat/Lon values. </a:t>
            </a:r>
          </a:p>
          <a:p>
            <a:pPr algn="just"/>
            <a:endParaRPr lang="en-US" sz="900">
              <a:latin typeface="Calibri" panose="020F0502020204030204" pitchFamily="34" charset="0"/>
              <a:cs typeface="Calibri" panose="020F0502020204030204" pitchFamily="34" charset="0"/>
            </a:endParaRPr>
          </a:p>
          <a:p>
            <a:pPr algn="just"/>
            <a:r>
              <a:rPr lang="en-US" sz="900">
                <a:latin typeface="Calibri" panose="020F0502020204030204" pitchFamily="34" charset="0"/>
                <a:cs typeface="Calibri" panose="020F0502020204030204" pitchFamily="34" charset="0"/>
              </a:rPr>
              <a:t>If using a larger region (e.g. whole of N. America) the GSKY server will send a “Zoom in to View” message instead of the layers. Unlike in a WMS service, zooming in will not display anything other than the same message.</a:t>
            </a:r>
          </a:p>
        </p:txBody>
      </p:sp>
      <p:grpSp>
        <p:nvGrpSpPr>
          <p:cNvPr id="9" name="Group 8">
            <a:extLst>
              <a:ext uri="{FF2B5EF4-FFF2-40B4-BE49-F238E27FC236}">
                <a16:creationId xmlns:a16="http://schemas.microsoft.com/office/drawing/2014/main" id="{E9A9A4EE-14A0-47E2-A4B1-CC9B266064E7}"/>
              </a:ext>
            </a:extLst>
          </p:cNvPr>
          <p:cNvGrpSpPr/>
          <p:nvPr/>
        </p:nvGrpSpPr>
        <p:grpSpPr>
          <a:xfrm>
            <a:off x="5306786" y="925391"/>
            <a:ext cx="6765494" cy="2039625"/>
            <a:chOff x="5306786" y="925391"/>
            <a:chExt cx="6765494" cy="2039625"/>
          </a:xfrm>
        </p:grpSpPr>
        <p:sp>
          <p:nvSpPr>
            <p:cNvPr id="11" name="TextBox 10">
              <a:extLst>
                <a:ext uri="{FF2B5EF4-FFF2-40B4-BE49-F238E27FC236}">
                  <a16:creationId xmlns:a16="http://schemas.microsoft.com/office/drawing/2014/main" id="{628C7CE7-CE38-415F-B055-55587C0FEFE4}"/>
                </a:ext>
              </a:extLst>
            </p:cNvPr>
            <p:cNvSpPr txBox="1"/>
            <p:nvPr/>
          </p:nvSpPr>
          <p:spPr>
            <a:xfrm>
              <a:off x="5306786" y="925391"/>
              <a:ext cx="2767694" cy="246221"/>
            </a:xfrm>
            <a:prstGeom prst="rect">
              <a:avLst/>
            </a:prstGeom>
            <a:noFill/>
            <a:ln w="3175">
              <a:noFill/>
            </a:ln>
          </p:spPr>
          <p:txBody>
            <a:bodyPr wrap="square" rtlCol="0">
              <a:spAutoFit/>
            </a:bodyPr>
            <a:lstStyle/>
            <a:p>
              <a:pPr algn="just"/>
              <a:r>
                <a:rPr lang="en-AU" sz="1000">
                  <a:hlinkClick r:id="rId4"/>
                </a:rPr>
                <a:t>http://130.56.242.19/geoglam.html</a:t>
              </a:r>
              <a:endParaRPr lang="en-AU" sz="1000">
                <a:latin typeface="Calibri" panose="020F0502020204030204" pitchFamily="34" charset="0"/>
                <a:cs typeface="Calibri" panose="020F0502020204030204" pitchFamily="34" charset="0"/>
              </a:endParaRPr>
            </a:p>
          </p:txBody>
        </p:sp>
        <p:pic>
          <p:nvPicPr>
            <p:cNvPr id="7" name="Picture 6">
              <a:extLst>
                <a:ext uri="{FF2B5EF4-FFF2-40B4-BE49-F238E27FC236}">
                  <a16:creationId xmlns:a16="http://schemas.microsoft.com/office/drawing/2014/main" id="{A46B98C6-6B90-4138-AEA6-084041EFF4CD}"/>
                </a:ext>
              </a:extLst>
            </p:cNvPr>
            <p:cNvPicPr>
              <a:picLocks noChangeAspect="1"/>
            </p:cNvPicPr>
            <p:nvPr/>
          </p:nvPicPr>
          <p:blipFill>
            <a:blip r:embed="rId5"/>
            <a:stretch>
              <a:fillRect/>
            </a:stretch>
          </p:blipFill>
          <p:spPr>
            <a:xfrm>
              <a:off x="5391590" y="1142012"/>
              <a:ext cx="6676632" cy="725035"/>
            </a:xfrm>
            <a:prstGeom prst="rect">
              <a:avLst/>
            </a:prstGeom>
            <a:ln w="3175">
              <a:solidFill>
                <a:schemeClr val="tx1"/>
              </a:solidFill>
            </a:ln>
          </p:spPr>
        </p:pic>
        <p:pic>
          <p:nvPicPr>
            <p:cNvPr id="8" name="Picture 7">
              <a:extLst>
                <a:ext uri="{FF2B5EF4-FFF2-40B4-BE49-F238E27FC236}">
                  <a16:creationId xmlns:a16="http://schemas.microsoft.com/office/drawing/2014/main" id="{062D0D93-7BA6-47E3-AF8B-C13BED430EBC}"/>
                </a:ext>
              </a:extLst>
            </p:cNvPr>
            <p:cNvPicPr>
              <a:picLocks noChangeAspect="1"/>
            </p:cNvPicPr>
            <p:nvPr/>
          </p:nvPicPr>
          <p:blipFill>
            <a:blip r:embed="rId6"/>
            <a:stretch>
              <a:fillRect/>
            </a:stretch>
          </p:blipFill>
          <p:spPr>
            <a:xfrm>
              <a:off x="5391590" y="1886728"/>
              <a:ext cx="6680690" cy="1078288"/>
            </a:xfrm>
            <a:prstGeom prst="rect">
              <a:avLst/>
            </a:prstGeom>
            <a:ln w="3175">
              <a:solidFill>
                <a:schemeClr val="tx1"/>
              </a:solidFill>
            </a:ln>
          </p:spPr>
        </p:pic>
      </p:grpSp>
    </p:spTree>
    <p:custDataLst>
      <p:tags r:id="rId1"/>
    </p:custDataLst>
    <p:extLst>
      <p:ext uri="{BB962C8B-B14F-4D97-AF65-F5344CB8AC3E}">
        <p14:creationId xmlns:p14="http://schemas.microsoft.com/office/powerpoint/2010/main" val="2244974587"/>
      </p:ext>
    </p:extLst>
  </p:cSld>
  <p:clrMapOvr>
    <a:masterClrMapping/>
  </p:clrMapOvr>
  <mc:AlternateContent xmlns:mc="http://schemas.openxmlformats.org/markup-compatibility/2006" xmlns:p14="http://schemas.microsoft.com/office/powerpoint/2010/main">
    <mc:Choice Requires="p14">
      <p:transition spd="slow" p14:dur="2000" advTm="43575"/>
    </mc:Choice>
    <mc:Fallback xmlns="">
      <p:transition spd="slow" advTm="4357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500"/>
                                        <p:tgtEl>
                                          <p:spTgt spid="1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fade">
                                      <p:cBhvr>
                                        <p:cTn id="32" dur="500"/>
                                        <p:tgtEl>
                                          <p:spTgt spid="18"/>
                                        </p:tgtEl>
                                      </p:cBhvr>
                                    </p:animEffect>
                                  </p:childTnLst>
                                </p:cTn>
                              </p:par>
                            </p:childTnLst>
                          </p:cTn>
                        </p:par>
                      </p:childTnLst>
                    </p:cTn>
                  </p:par>
                  <p:par>
                    <p:cTn id="33" fill="hold">
                      <p:stCondLst>
                        <p:cond delay="indefinite"/>
                      </p:stCondLst>
                      <p:childTnLst>
                        <p:par>
                          <p:cTn id="34" fill="hold">
                            <p:stCondLst>
                              <p:cond delay="0"/>
                            </p:stCondLst>
                            <p:childTnLst>
                              <p:par>
                                <p:cTn id="35" presetID="14" presetClass="entr" presetSubtype="10" fill="hold" grpId="0" nodeType="click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randombar(horizontal)">
                                      <p:cBhvr>
                                        <p:cTn id="3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P spid="15" grpId="0" animBg="1"/>
      <p:bldP spid="16" grpId="0" animBg="1"/>
      <p:bldP spid="17" grpId="0" animBg="1"/>
      <p:bldP spid="1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53">
            <a:extLst>
              <a:ext uri="{FF2B5EF4-FFF2-40B4-BE49-F238E27FC236}">
                <a16:creationId xmlns:a16="http://schemas.microsoft.com/office/drawing/2014/main" id="{F95EE0D8-2A93-4697-B99B-8060F8234D7C}"/>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Publish the Web App</a:t>
            </a:r>
          </a:p>
        </p:txBody>
      </p:sp>
      <p:sp>
        <p:nvSpPr>
          <p:cNvPr id="3" name="Rectangle: Rounded Corners 2">
            <a:extLst>
              <a:ext uri="{FF2B5EF4-FFF2-40B4-BE49-F238E27FC236}">
                <a16:creationId xmlns:a16="http://schemas.microsoft.com/office/drawing/2014/main" id="{16E9BE3B-5CCC-4B3B-84F8-EC9829A00BB5}"/>
              </a:ext>
            </a:extLst>
          </p:cNvPr>
          <p:cNvSpPr/>
          <p:nvPr/>
        </p:nvSpPr>
        <p:spPr>
          <a:xfrm>
            <a:off x="115661" y="5769511"/>
            <a:ext cx="3584122" cy="326571"/>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Next: Hints and Tips</a:t>
            </a:r>
            <a:endParaRPr lang="en-AU" b="1"/>
          </a:p>
        </p:txBody>
      </p:sp>
      <p:sp>
        <p:nvSpPr>
          <p:cNvPr id="2" name="TextBox 1">
            <a:extLst>
              <a:ext uri="{FF2B5EF4-FFF2-40B4-BE49-F238E27FC236}">
                <a16:creationId xmlns:a16="http://schemas.microsoft.com/office/drawing/2014/main" id="{8539F7EE-46BE-4308-8A50-93F20D6234ED}"/>
              </a:ext>
            </a:extLst>
          </p:cNvPr>
          <p:cNvSpPr txBox="1"/>
          <p:nvPr/>
        </p:nvSpPr>
        <p:spPr>
          <a:xfrm>
            <a:off x="873579" y="1257300"/>
            <a:ext cx="8417378" cy="1277273"/>
          </a:xfrm>
          <a:prstGeom prst="rect">
            <a:avLst/>
          </a:prstGeom>
          <a:noFill/>
          <a:ln w="3175">
            <a:solidFill>
              <a:schemeClr val="tx1"/>
            </a:solidFill>
          </a:ln>
        </p:spPr>
        <p:txBody>
          <a:bodyPr wrap="square" rtlCol="0">
            <a:spAutoFit/>
          </a:bodyPr>
          <a:lstStyle/>
          <a:p>
            <a:pPr algn="just"/>
            <a:r>
              <a:rPr lang="en-US" sz="1100">
                <a:latin typeface="Calibri" panose="020F0502020204030204" pitchFamily="34" charset="0"/>
                <a:cs typeface="Calibri" panose="020F0502020204030204" pitchFamily="34" charset="0"/>
              </a:rPr>
              <a:t>If there is a webserver listening on port 80 or 443 it is a simple matter of cloning the following GitHub repo into a suitable directory under your HTML root. See the previous slide to know how to create/edit the web App.</a:t>
            </a:r>
          </a:p>
          <a:p>
            <a:pPr algn="just"/>
            <a:endParaRPr lang="en-US" sz="1100">
              <a:latin typeface="Calibri" panose="020F0502020204030204" pitchFamily="34" charset="0"/>
              <a:cs typeface="Calibri" panose="020F0502020204030204" pitchFamily="34" charset="0"/>
            </a:endParaRPr>
          </a:p>
          <a:p>
            <a:pPr algn="just"/>
            <a:r>
              <a:rPr lang="en-US" sz="1100" b="1">
                <a:latin typeface="Calibri" panose="020F0502020204030204" pitchFamily="34" charset="0"/>
                <a:cs typeface="Calibri" panose="020F0502020204030204" pitchFamily="34" charset="0"/>
              </a:rPr>
              <a:t>Github Repo:</a:t>
            </a:r>
          </a:p>
          <a:p>
            <a:pPr algn="just"/>
            <a:r>
              <a:rPr lang="en-AU" sz="1100">
                <a:hlinkClick r:id="rId3"/>
              </a:rPr>
              <a:t>https://github.com/asivapra/gsky/tree/master/GSKY_Clients/GoogleEarth/WebGoogleEarth</a:t>
            </a:r>
            <a:endParaRPr lang="en-AU" sz="1100"/>
          </a:p>
          <a:p>
            <a:pPr algn="just"/>
            <a:endParaRPr lang="en-US" sz="1100">
              <a:latin typeface="Calibri" panose="020F0502020204030204" pitchFamily="34" charset="0"/>
              <a:cs typeface="Calibri" panose="020F0502020204030204" pitchFamily="34" charset="0"/>
            </a:endParaRPr>
          </a:p>
          <a:p>
            <a:pPr algn="just"/>
            <a:r>
              <a:rPr lang="en-US" sz="1100">
                <a:latin typeface="Calibri" panose="020F0502020204030204" pitchFamily="34" charset="0"/>
                <a:cs typeface="Calibri" panose="020F0502020204030204" pitchFamily="34" charset="0"/>
              </a:rPr>
              <a:t>T</a:t>
            </a:r>
            <a:r>
              <a:rPr lang="en-AU" sz="1100">
                <a:latin typeface="Calibri" panose="020F0502020204030204" pitchFamily="34" charset="0"/>
                <a:cs typeface="Calibri" panose="020F0502020204030204" pitchFamily="34" charset="0"/>
              </a:rPr>
              <a:t>he Web App can be tested at: </a:t>
            </a:r>
            <a:r>
              <a:rPr lang="en-AU" sz="1100">
                <a:hlinkClick r:id="rId4"/>
              </a:rPr>
              <a:t>http://130.56.242.19/geoglam.html</a:t>
            </a:r>
            <a:endParaRPr lang="en-AU" sz="1100">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EA551ED7-A7BC-4BA6-8A47-B0AF31468AC5}"/>
              </a:ext>
            </a:extLst>
          </p:cNvPr>
          <p:cNvSpPr txBox="1"/>
          <p:nvPr/>
        </p:nvSpPr>
        <p:spPr>
          <a:xfrm>
            <a:off x="873579" y="2979964"/>
            <a:ext cx="8417378" cy="2292935"/>
          </a:xfrm>
          <a:prstGeom prst="rect">
            <a:avLst/>
          </a:prstGeom>
          <a:noFill/>
          <a:ln w="3175">
            <a:solidFill>
              <a:schemeClr val="tx1"/>
            </a:solidFill>
          </a:ln>
        </p:spPr>
        <p:txBody>
          <a:bodyPr wrap="square" rtlCol="0">
            <a:spAutoFit/>
          </a:bodyPr>
          <a:lstStyle/>
          <a:p>
            <a:pPr algn="just"/>
            <a:r>
              <a:rPr lang="en-US" sz="1100">
                <a:latin typeface="Calibri" panose="020F0502020204030204" pitchFamily="34" charset="0"/>
                <a:cs typeface="Calibri" panose="020F0502020204030204" pitchFamily="34" charset="0"/>
              </a:rPr>
              <a:t>If there is no publicly facing webserver on the Linux machine, you can start a minimal webserver using Python as below. </a:t>
            </a:r>
          </a:p>
          <a:p>
            <a:pPr algn="just"/>
            <a:endParaRPr lang="en-US" sz="1100">
              <a:latin typeface="Calibri" panose="020F0502020204030204" pitchFamily="34" charset="0"/>
              <a:cs typeface="Calibri" panose="020F0502020204030204" pitchFamily="34" charset="0"/>
            </a:endParaRPr>
          </a:p>
          <a:p>
            <a:pPr algn="just"/>
            <a:r>
              <a:rPr lang="en-US" sz="1100" b="1">
                <a:latin typeface="Calibri" panose="020F0502020204030204" pitchFamily="34" charset="0"/>
                <a:cs typeface="Calibri" panose="020F0502020204030204" pitchFamily="34" charset="0"/>
              </a:rPr>
              <a:t>For Python 2.x:</a:t>
            </a:r>
          </a:p>
          <a:p>
            <a:pPr algn="just"/>
            <a:r>
              <a:rPr lang="en-AU" sz="1100" i="1">
                <a:latin typeface="Calibri" panose="020F0502020204030204" pitchFamily="34" charset="0"/>
                <a:cs typeface="Calibri" panose="020F0502020204030204" pitchFamily="34" charset="0"/>
              </a:rPr>
              <a:t>	python -m SimpleHTTPServer&amp;</a:t>
            </a:r>
          </a:p>
          <a:p>
            <a:pPr algn="just"/>
            <a:endParaRPr lang="en-US" sz="1100">
              <a:latin typeface="Calibri" panose="020F0502020204030204" pitchFamily="34" charset="0"/>
              <a:cs typeface="Calibri" panose="020F0502020204030204" pitchFamily="34" charset="0"/>
            </a:endParaRPr>
          </a:p>
          <a:p>
            <a:pPr algn="just"/>
            <a:r>
              <a:rPr lang="en-US" sz="1100" b="1">
                <a:latin typeface="Calibri" panose="020F0502020204030204" pitchFamily="34" charset="0"/>
                <a:cs typeface="Calibri" panose="020F0502020204030204" pitchFamily="34" charset="0"/>
              </a:rPr>
              <a:t>F</a:t>
            </a:r>
            <a:r>
              <a:rPr lang="en-AU" sz="1100" b="1">
                <a:latin typeface="Calibri" panose="020F0502020204030204" pitchFamily="34" charset="0"/>
                <a:cs typeface="Calibri" panose="020F0502020204030204" pitchFamily="34" charset="0"/>
              </a:rPr>
              <a:t>or Python 3.x:</a:t>
            </a:r>
          </a:p>
          <a:p>
            <a:pPr algn="just"/>
            <a:r>
              <a:rPr lang="en-US" sz="1100" i="1">
                <a:latin typeface="Calibri" panose="020F0502020204030204" pitchFamily="34" charset="0"/>
                <a:cs typeface="Calibri" panose="020F0502020204030204" pitchFamily="34" charset="0"/>
              </a:rPr>
              <a:t>	</a:t>
            </a:r>
            <a:r>
              <a:rPr lang="en-AU" sz="1100" i="1">
                <a:latin typeface="Calibri" panose="020F0502020204030204" pitchFamily="34" charset="0"/>
                <a:cs typeface="Calibri" panose="020F0502020204030204" pitchFamily="34" charset="0"/>
              </a:rPr>
              <a:t>python -m http.server </a:t>
            </a:r>
          </a:p>
          <a:p>
            <a:pPr algn="just"/>
            <a:endParaRPr lang="en-US" sz="1100">
              <a:latin typeface="Calibri" panose="020F0502020204030204" pitchFamily="34" charset="0"/>
              <a:cs typeface="Calibri" panose="020F0502020204030204" pitchFamily="34" charset="0"/>
            </a:endParaRPr>
          </a:p>
          <a:p>
            <a:pPr algn="just"/>
            <a:r>
              <a:rPr lang="en-US" sz="1100">
                <a:latin typeface="Calibri" panose="020F0502020204030204" pitchFamily="34" charset="0"/>
                <a:cs typeface="Calibri" panose="020F0502020204030204" pitchFamily="34" charset="0"/>
              </a:rPr>
              <a:t>I</a:t>
            </a:r>
            <a:r>
              <a:rPr lang="en-AU" sz="1100">
                <a:latin typeface="Calibri" panose="020F0502020204030204" pitchFamily="34" charset="0"/>
                <a:cs typeface="Calibri" panose="020F0502020204030204" pitchFamily="34" charset="0"/>
              </a:rPr>
              <a:t>n both cases the webserver will listen on port 8000. Unless this port is open to the world you will have to create an SSH tunnel to access the page. See slide 9 in </a:t>
            </a:r>
            <a:r>
              <a:rPr lang="en-AU" sz="1000" u="sng">
                <a:latin typeface="Calibri" panose="020F0502020204030204" pitchFamily="34" charset="0"/>
                <a:cs typeface="Calibri" panose="020F0502020204030204" pitchFamily="34" charset="0"/>
                <a:hlinkClick r:id="rId5" tooltip="GSKY-Thredds_Integration.pptx"/>
              </a:rPr>
              <a:t>GSKY-Thredds_Integration.pptx</a:t>
            </a:r>
            <a:r>
              <a:rPr lang="en-AU" sz="1000" u="sng">
                <a:latin typeface="Calibri" panose="020F0502020204030204" pitchFamily="34" charset="0"/>
                <a:cs typeface="Calibri" panose="020F0502020204030204" pitchFamily="34" charset="0"/>
              </a:rPr>
              <a:t> </a:t>
            </a:r>
            <a:r>
              <a:rPr lang="en-AU" sz="1100">
                <a:latin typeface="Calibri" panose="020F0502020204030204" pitchFamily="34" charset="0"/>
                <a:cs typeface="Calibri" panose="020F0502020204030204" pitchFamily="34" charset="0"/>
              </a:rPr>
              <a:t>to learn about SSH tunneling. </a:t>
            </a:r>
          </a:p>
          <a:p>
            <a:pPr algn="just"/>
            <a:endParaRPr lang="en-AU" sz="1100">
              <a:latin typeface="Calibri" panose="020F0502020204030204" pitchFamily="34" charset="0"/>
              <a:cs typeface="Calibri" panose="020F0502020204030204" pitchFamily="34" charset="0"/>
            </a:endParaRPr>
          </a:p>
          <a:p>
            <a:r>
              <a:rPr lang="en-AU" sz="1100">
                <a:latin typeface="Calibri" panose="020F0502020204030204" pitchFamily="34" charset="0"/>
                <a:cs typeface="Calibri" panose="020F0502020204030204" pitchFamily="34" charset="0"/>
              </a:rPr>
              <a:t>While the http server is running and the SSH tunnel is open, you can view the web app by the URL: 	</a:t>
            </a:r>
            <a:r>
              <a:rPr lang="en-AU" sz="1100">
                <a:latin typeface="Calibri" panose="020F0502020204030204" pitchFamily="34" charset="0"/>
                <a:cs typeface="Calibri" panose="020F0502020204030204" pitchFamily="34" charset="0"/>
                <a:hlinkClick r:id="rId6"/>
              </a:rPr>
              <a:t>http://localhost:8000/WebGoogleEarth/geoglam.html</a:t>
            </a:r>
            <a:r>
              <a:rPr lang="en-AU" sz="1100">
                <a:latin typeface="Calibri" panose="020F0502020204030204" pitchFamily="34" charset="0"/>
                <a:cs typeface="Calibri" panose="020F0502020204030204" pitchFamily="34" charset="0"/>
              </a:rPr>
              <a:t> </a:t>
            </a:r>
          </a:p>
        </p:txBody>
      </p:sp>
    </p:spTree>
    <p:custDataLst>
      <p:tags r:id="rId1"/>
    </p:custDataLst>
    <p:extLst>
      <p:ext uri="{BB962C8B-B14F-4D97-AF65-F5344CB8AC3E}">
        <p14:creationId xmlns:p14="http://schemas.microsoft.com/office/powerpoint/2010/main" val="2131242171"/>
      </p:ext>
    </p:extLst>
  </p:cSld>
  <p:clrMapOvr>
    <a:masterClrMapping/>
  </p:clrMapOvr>
  <mc:AlternateContent xmlns:mc="http://schemas.openxmlformats.org/markup-compatibility/2006" xmlns:p14="http://schemas.microsoft.com/office/powerpoint/2010/main">
    <mc:Choice Requires="p14">
      <p:transition spd="slow" p14:dur="2000" advTm="22270"/>
    </mc:Choice>
    <mc:Fallback xmlns="">
      <p:transition spd="slow" advTm="2227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randombar(horizontal)">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 grpId="0" animBg="1"/>
      <p:bldP spid="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16E9BE3B-5CCC-4B3B-84F8-EC9829A00BB5}"/>
              </a:ext>
            </a:extLst>
          </p:cNvPr>
          <p:cNvSpPr/>
          <p:nvPr/>
        </p:nvSpPr>
        <p:spPr>
          <a:xfrm>
            <a:off x="115661" y="5769511"/>
            <a:ext cx="3584122" cy="326571"/>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Next: User Guide</a:t>
            </a:r>
            <a:endParaRPr lang="en-AU" b="1"/>
          </a:p>
        </p:txBody>
      </p:sp>
      <p:sp>
        <p:nvSpPr>
          <p:cNvPr id="6" name="TextBox 5">
            <a:extLst>
              <a:ext uri="{FF2B5EF4-FFF2-40B4-BE49-F238E27FC236}">
                <a16:creationId xmlns:a16="http://schemas.microsoft.com/office/drawing/2014/main" id="{63657D04-DAE3-45D8-A036-FD9533D0252A}"/>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Hints and Tips</a:t>
            </a:r>
          </a:p>
        </p:txBody>
      </p:sp>
      <p:sp>
        <p:nvSpPr>
          <p:cNvPr id="4" name="TextBox 3">
            <a:extLst>
              <a:ext uri="{FF2B5EF4-FFF2-40B4-BE49-F238E27FC236}">
                <a16:creationId xmlns:a16="http://schemas.microsoft.com/office/drawing/2014/main" id="{735AB117-D4CE-4DAF-BB8F-BF25B5C6F223}"/>
              </a:ext>
            </a:extLst>
          </p:cNvPr>
          <p:cNvSpPr txBox="1"/>
          <p:nvPr/>
        </p:nvSpPr>
        <p:spPr>
          <a:xfrm>
            <a:off x="452388" y="1203158"/>
            <a:ext cx="11011301" cy="2339102"/>
          </a:xfrm>
          <a:prstGeom prst="rect">
            <a:avLst/>
          </a:prstGeom>
          <a:noFill/>
          <a:ln w="3175">
            <a:solidFill>
              <a:schemeClr val="tx1"/>
            </a:solidFill>
          </a:ln>
        </p:spPr>
        <p:txBody>
          <a:bodyPr wrap="square" rtlCol="0">
            <a:spAutoFit/>
          </a:bodyPr>
          <a:lstStyle/>
          <a:p>
            <a:pPr algn="just"/>
            <a:r>
              <a:rPr lang="en-US" sz="1400" b="1">
                <a:latin typeface="Calibri" panose="020F0502020204030204" pitchFamily="34" charset="0"/>
                <a:cs typeface="Calibri" panose="020F0502020204030204" pitchFamily="34" charset="0"/>
              </a:rPr>
              <a:t>NOTES</a:t>
            </a:r>
          </a:p>
          <a:p>
            <a:pPr marL="171450" indent="-171450" algn="just">
              <a:buFont typeface="Arial" panose="020B0604020202020204" pitchFamily="34" charset="0"/>
              <a:buChar char="•"/>
            </a:pPr>
            <a:r>
              <a:rPr lang="en-US" sz="1100">
                <a:latin typeface="Calibri" panose="020F0502020204030204" pitchFamily="34" charset="0"/>
                <a:cs typeface="Calibri" panose="020F0502020204030204" pitchFamily="34" charset="0"/>
              </a:rPr>
              <a:t>The GSKY version that is compatible with GE and GEWeb resides on a VM behind the NCI firewall. It will work only if you have a VPN connection to the NCI network.</a:t>
            </a:r>
          </a:p>
          <a:p>
            <a:pPr algn="just"/>
            <a:endParaRPr lang="en-AU" sz="1100">
              <a:latin typeface="Calibri" panose="020F0502020204030204" pitchFamily="34" charset="0"/>
              <a:cs typeface="Calibri" panose="020F0502020204030204" pitchFamily="34" charset="0"/>
            </a:endParaRPr>
          </a:p>
          <a:p>
            <a:pPr marL="171450" indent="-171450" algn="just">
              <a:buFont typeface="Arial" panose="020B0604020202020204" pitchFamily="34" charset="0"/>
              <a:buChar char="•"/>
            </a:pPr>
            <a:r>
              <a:rPr lang="en-US" sz="1100">
                <a:latin typeface="Calibri" panose="020F0502020204030204" pitchFamily="34" charset="0"/>
                <a:cs typeface="Calibri" panose="020F0502020204030204" pitchFamily="34" charset="0"/>
              </a:rPr>
              <a:t>GEWeb is NOT a WMS-enabled client like TerriaMap, ArcGIs, Google Earth Desktop, etc. We explained how to use its KML-based display of images to show GSKY layers.</a:t>
            </a:r>
          </a:p>
          <a:p>
            <a:pPr algn="just"/>
            <a:endParaRPr lang="en-US" sz="1100">
              <a:latin typeface="Calibri" panose="020F0502020204030204" pitchFamily="34" charset="0"/>
              <a:cs typeface="Calibri" panose="020F0502020204030204" pitchFamily="34" charset="0"/>
            </a:endParaRPr>
          </a:p>
          <a:p>
            <a:pPr marL="171450" indent="-171450" algn="just">
              <a:buFont typeface="Arial" panose="020B0604020202020204" pitchFamily="34" charset="0"/>
              <a:buChar char="•"/>
            </a:pPr>
            <a:r>
              <a:rPr lang="en-US" sz="1100">
                <a:latin typeface="Calibri" panose="020F0502020204030204" pitchFamily="34" charset="0"/>
                <a:cs typeface="Calibri" panose="020F0502020204030204" pitchFamily="34" charset="0"/>
              </a:rPr>
              <a:t>There is no difference in the data being fetched, except that it is static. You cannot pan or zoom to see more data. Instead, GEWeb will call GSKY server for the same data.</a:t>
            </a:r>
          </a:p>
          <a:p>
            <a:pPr algn="just"/>
            <a:endParaRPr lang="en-US" sz="1100">
              <a:latin typeface="Calibri" panose="020F0502020204030204" pitchFamily="34" charset="0"/>
              <a:cs typeface="Calibri" panose="020F0502020204030204" pitchFamily="34" charset="0"/>
            </a:endParaRPr>
          </a:p>
          <a:p>
            <a:pPr marL="628650" lvl="1" indent="-171450" algn="just">
              <a:buFont typeface="Arial" panose="020B0604020202020204" pitchFamily="34" charset="0"/>
              <a:buChar char="•"/>
            </a:pPr>
            <a:r>
              <a:rPr lang="en-US" sz="1100">
                <a:latin typeface="Calibri" panose="020F0502020204030204" pitchFamily="34" charset="0"/>
                <a:cs typeface="Calibri" panose="020F0502020204030204" pitchFamily="34" charset="0"/>
              </a:rPr>
              <a:t>While the above limitation makes it slightly more cumbersome to use, zooming and panning can be done indirectly by supplying the Lat/Lon coordinates.</a:t>
            </a:r>
          </a:p>
          <a:p>
            <a:pPr algn="just"/>
            <a:endParaRPr lang="en-US" sz="1100">
              <a:latin typeface="Calibri" panose="020F0502020204030204" pitchFamily="34" charset="0"/>
              <a:cs typeface="Calibri" panose="020F0502020204030204" pitchFamily="34" charset="0"/>
            </a:endParaRPr>
          </a:p>
          <a:p>
            <a:pPr marL="171450" indent="-171450" algn="just">
              <a:buFont typeface="Arial" panose="020B0604020202020204" pitchFamily="34" charset="0"/>
              <a:buChar char="•"/>
            </a:pPr>
            <a:r>
              <a:rPr lang="en-US" sz="1100">
                <a:latin typeface="Calibri" panose="020F0502020204030204" pitchFamily="34" charset="0"/>
                <a:cs typeface="Calibri" panose="020F0502020204030204" pitchFamily="34" charset="0"/>
              </a:rPr>
              <a:t>The picture quality of the globe and the GSKY layers are better than on all other clients. Google’s gimmicks in rotation of the globe, display of clouds, etc. are aesthetically pleasing too.</a:t>
            </a:r>
          </a:p>
          <a:p>
            <a:pPr marL="171450" indent="-171450" algn="just">
              <a:buFont typeface="Arial" panose="020B0604020202020204" pitchFamily="34" charset="0"/>
              <a:buChar char="•"/>
            </a:pPr>
            <a:endParaRPr lang="en-US" sz="1100">
              <a:latin typeface="Calibri" panose="020F0502020204030204" pitchFamily="34" charset="0"/>
              <a:cs typeface="Calibri" panose="020F0502020204030204" pitchFamily="34" charset="0"/>
            </a:endParaRPr>
          </a:p>
          <a:p>
            <a:pPr marL="171450" indent="-171450" algn="just">
              <a:buFont typeface="Arial" panose="020B0604020202020204" pitchFamily="34" charset="0"/>
              <a:buChar char="•"/>
            </a:pPr>
            <a:r>
              <a:rPr lang="en-US" sz="1100">
                <a:latin typeface="Calibri" panose="020F0502020204030204" pitchFamily="34" charset="0"/>
                <a:cs typeface="Calibri" panose="020F0502020204030204" pitchFamily="34" charset="0"/>
              </a:rPr>
              <a:t>Google Earth Mobile is by far the only mobile app that can display GSKY layers, if you have a VPN connection on the mobile. </a:t>
            </a:r>
          </a:p>
          <a:p>
            <a:pPr marL="171450" indent="-171450" algn="just">
              <a:buFont typeface="Arial" panose="020B0604020202020204" pitchFamily="34" charset="0"/>
              <a:buChar char="•"/>
            </a:pPr>
            <a:endParaRPr lang="en-US" sz="1100">
              <a:latin typeface="Calibri" panose="020F050202020403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B74FCCAF-5652-428A-BDA9-400D19A57262}"/>
              </a:ext>
            </a:extLst>
          </p:cNvPr>
          <p:cNvSpPr txBox="1"/>
          <p:nvPr/>
        </p:nvSpPr>
        <p:spPr>
          <a:xfrm>
            <a:off x="952900" y="4125704"/>
            <a:ext cx="10010273" cy="815608"/>
          </a:xfrm>
          <a:prstGeom prst="rect">
            <a:avLst/>
          </a:prstGeom>
          <a:noFill/>
          <a:ln w="3175">
            <a:solidFill>
              <a:schemeClr val="tx1"/>
            </a:solidFill>
          </a:ln>
        </p:spPr>
        <p:txBody>
          <a:bodyPr wrap="square" rtlCol="0">
            <a:spAutoFit/>
          </a:bodyPr>
          <a:lstStyle/>
          <a:p>
            <a:pPr algn="just"/>
            <a:r>
              <a:rPr lang="en-US" sz="1400" b="1">
                <a:latin typeface="Calibri" panose="020F0502020204030204" pitchFamily="34" charset="0"/>
                <a:cs typeface="Calibri" panose="020F0502020204030204" pitchFamily="34" charset="0"/>
              </a:rPr>
              <a:t>TIPS</a:t>
            </a:r>
          </a:p>
          <a:p>
            <a:pPr marL="171450" indent="-171450" algn="just">
              <a:buFont typeface="Arial" panose="020B0604020202020204" pitchFamily="34" charset="0"/>
              <a:buChar char="•"/>
            </a:pPr>
            <a:r>
              <a:rPr lang="en-US" sz="1100">
                <a:latin typeface="Calibri" panose="020F0502020204030204" pitchFamily="34" charset="0"/>
                <a:cs typeface="Calibri" panose="020F0502020204030204" pitchFamily="34" charset="0"/>
              </a:rPr>
              <a:t>Always save the layer after you add a KML file. It will stay across browser sessions.</a:t>
            </a:r>
          </a:p>
          <a:p>
            <a:pPr marL="171450" indent="-171450" algn="just">
              <a:buFont typeface="Arial" panose="020B0604020202020204" pitchFamily="34" charset="0"/>
              <a:buChar char="•"/>
            </a:pPr>
            <a:r>
              <a:rPr lang="en-US" sz="1100">
                <a:latin typeface="Calibri" panose="020F0502020204030204" pitchFamily="34" charset="0"/>
                <a:cs typeface="Calibri" panose="020F0502020204030204" pitchFamily="34" charset="0"/>
              </a:rPr>
              <a:t>Select multiple time slices if you wish to explore. Each time slice will become a separate layer.</a:t>
            </a:r>
          </a:p>
          <a:p>
            <a:pPr marL="171450" indent="-171450" algn="just">
              <a:buFont typeface="Arial" panose="020B0604020202020204" pitchFamily="34" charset="0"/>
              <a:buChar char="•"/>
            </a:pPr>
            <a:r>
              <a:rPr lang="en-US" sz="1100">
                <a:latin typeface="Calibri" panose="020F0502020204030204" pitchFamily="34" charset="0"/>
                <a:cs typeface="Calibri" panose="020F0502020204030204" pitchFamily="34" charset="0"/>
              </a:rPr>
              <a:t>Too many layers open at the same time may result in a crash of the app. This is due to the high RAM usage by Chrome.</a:t>
            </a:r>
            <a:endParaRPr lang="en-AU" sz="1100">
              <a:latin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696992814"/>
      </p:ext>
    </p:extLst>
  </p:cSld>
  <p:clrMapOvr>
    <a:masterClrMapping/>
  </p:clrMapOvr>
  <mc:AlternateContent xmlns:mc="http://schemas.openxmlformats.org/markup-compatibility/2006" xmlns:p14="http://schemas.microsoft.com/office/powerpoint/2010/main">
    <mc:Choice Requires="p14">
      <p:transition spd="slow" p14:dur="2000" advTm="31383"/>
    </mc:Choice>
    <mc:Fallback xmlns="">
      <p:transition spd="slow" advTm="3138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randombar(horizontal)">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9"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56963ED-2D7A-4FC8-A325-0CC2CF79F978}"/>
              </a:ext>
            </a:extLst>
          </p:cNvPr>
          <p:cNvPicPr>
            <a:picLocks noChangeAspect="1"/>
          </p:cNvPicPr>
          <p:nvPr/>
        </p:nvPicPr>
        <p:blipFill>
          <a:blip r:embed="rId3"/>
          <a:stretch>
            <a:fillRect/>
          </a:stretch>
        </p:blipFill>
        <p:spPr>
          <a:xfrm>
            <a:off x="811695" y="2944809"/>
            <a:ext cx="10708114" cy="1833259"/>
          </a:xfrm>
          <a:prstGeom prst="rect">
            <a:avLst/>
          </a:prstGeom>
          <a:ln>
            <a:solidFill>
              <a:schemeClr val="accent1"/>
            </a:solidFill>
          </a:ln>
        </p:spPr>
      </p:pic>
      <p:sp>
        <p:nvSpPr>
          <p:cNvPr id="18" name="TextBox 17">
            <a:extLst>
              <a:ext uri="{FF2B5EF4-FFF2-40B4-BE49-F238E27FC236}">
                <a16:creationId xmlns:a16="http://schemas.microsoft.com/office/drawing/2014/main" id="{3AF9048F-9127-4743-AED9-0DEB8494D86E}"/>
              </a:ext>
            </a:extLst>
          </p:cNvPr>
          <p:cNvSpPr txBox="1"/>
          <p:nvPr/>
        </p:nvSpPr>
        <p:spPr>
          <a:xfrm>
            <a:off x="811695" y="1480871"/>
            <a:ext cx="2767694" cy="246221"/>
          </a:xfrm>
          <a:prstGeom prst="rect">
            <a:avLst/>
          </a:prstGeom>
          <a:noFill/>
          <a:ln w="3175">
            <a:noFill/>
          </a:ln>
        </p:spPr>
        <p:txBody>
          <a:bodyPr wrap="square" rtlCol="0">
            <a:spAutoFit/>
          </a:bodyPr>
          <a:lstStyle/>
          <a:p>
            <a:pPr algn="just"/>
            <a:r>
              <a:rPr lang="en-AU" sz="1000">
                <a:hlinkClick r:id="rId4"/>
              </a:rPr>
              <a:t>http://130.56.242.19/geoglam.html</a:t>
            </a:r>
            <a:endParaRPr lang="en-AU" sz="1000">
              <a:latin typeface="Calibri" panose="020F0502020204030204" pitchFamily="34" charset="0"/>
              <a:cs typeface="Calibri" panose="020F0502020204030204" pitchFamily="34" charset="0"/>
            </a:endParaRPr>
          </a:p>
        </p:txBody>
      </p:sp>
      <p:pic>
        <p:nvPicPr>
          <p:cNvPr id="19" name="Picture 18">
            <a:extLst>
              <a:ext uri="{FF2B5EF4-FFF2-40B4-BE49-F238E27FC236}">
                <a16:creationId xmlns:a16="http://schemas.microsoft.com/office/drawing/2014/main" id="{1A5C1DC9-E042-4CF8-A3AB-761E002C6533}"/>
              </a:ext>
            </a:extLst>
          </p:cNvPr>
          <p:cNvPicPr>
            <a:picLocks noChangeAspect="1"/>
          </p:cNvPicPr>
          <p:nvPr/>
        </p:nvPicPr>
        <p:blipFill>
          <a:blip r:embed="rId5"/>
          <a:stretch>
            <a:fillRect/>
          </a:stretch>
        </p:blipFill>
        <p:spPr>
          <a:xfrm>
            <a:off x="811695" y="1697492"/>
            <a:ext cx="10708114" cy="1162825"/>
          </a:xfrm>
          <a:prstGeom prst="rect">
            <a:avLst/>
          </a:prstGeom>
          <a:ln w="3175">
            <a:solidFill>
              <a:schemeClr val="tx1"/>
            </a:solidFill>
          </a:ln>
        </p:spPr>
      </p:pic>
      <p:sp>
        <p:nvSpPr>
          <p:cNvPr id="54" name="TextBox 53">
            <a:extLst>
              <a:ext uri="{FF2B5EF4-FFF2-40B4-BE49-F238E27FC236}">
                <a16:creationId xmlns:a16="http://schemas.microsoft.com/office/drawing/2014/main" id="{F95EE0D8-2A93-4697-B99B-8060F8234D7C}"/>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User Guide</a:t>
            </a:r>
          </a:p>
        </p:txBody>
      </p:sp>
      <p:sp>
        <p:nvSpPr>
          <p:cNvPr id="3" name="Rectangle: Rounded Corners 2">
            <a:extLst>
              <a:ext uri="{FF2B5EF4-FFF2-40B4-BE49-F238E27FC236}">
                <a16:creationId xmlns:a16="http://schemas.microsoft.com/office/drawing/2014/main" id="{16E9BE3B-5CCC-4B3B-84F8-EC9829A00BB5}"/>
              </a:ext>
            </a:extLst>
          </p:cNvPr>
          <p:cNvSpPr/>
          <p:nvPr/>
        </p:nvSpPr>
        <p:spPr>
          <a:xfrm>
            <a:off x="115661" y="5769511"/>
            <a:ext cx="3584122" cy="326571"/>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Next: Display in Google Earth Web</a:t>
            </a:r>
            <a:endParaRPr lang="en-AU" b="1"/>
          </a:p>
        </p:txBody>
      </p:sp>
      <p:sp>
        <p:nvSpPr>
          <p:cNvPr id="46" name="TextBox 45">
            <a:extLst>
              <a:ext uri="{FF2B5EF4-FFF2-40B4-BE49-F238E27FC236}">
                <a16:creationId xmlns:a16="http://schemas.microsoft.com/office/drawing/2014/main" id="{EB3A78EB-6AEE-4C1D-A729-A670A2A46D61}"/>
              </a:ext>
            </a:extLst>
          </p:cNvPr>
          <p:cNvSpPr txBox="1"/>
          <p:nvPr/>
        </p:nvSpPr>
        <p:spPr>
          <a:xfrm>
            <a:off x="873578" y="922564"/>
            <a:ext cx="8428270" cy="261610"/>
          </a:xfrm>
          <a:prstGeom prst="rect">
            <a:avLst/>
          </a:prstGeom>
          <a:noFill/>
          <a:ln w="3175">
            <a:noFill/>
          </a:ln>
        </p:spPr>
        <p:txBody>
          <a:bodyPr wrap="square" rtlCol="0">
            <a:spAutoFit/>
          </a:bodyPr>
          <a:lstStyle/>
          <a:p>
            <a:pPr algn="just"/>
            <a:r>
              <a:rPr lang="en-US" sz="1100" b="1">
                <a:solidFill>
                  <a:srgbClr val="FF0000"/>
                </a:solidFill>
                <a:latin typeface="Calibri" panose="020F0502020204030204" pitchFamily="34" charset="0"/>
                <a:cs typeface="Calibri" panose="020F0502020204030204" pitchFamily="34" charset="0"/>
              </a:rPr>
              <a:t>This slide must be viewed as a slide show to see all elements.</a:t>
            </a:r>
            <a:endParaRPr lang="en-AU" sz="1100" b="1">
              <a:solidFill>
                <a:srgbClr val="FF0000"/>
              </a:solidFill>
              <a:latin typeface="Calibri" panose="020F0502020204030204" pitchFamily="34" charset="0"/>
              <a:cs typeface="Calibri" panose="020F0502020204030204" pitchFamily="34" charset="0"/>
            </a:endParaRPr>
          </a:p>
        </p:txBody>
      </p:sp>
      <p:pic>
        <p:nvPicPr>
          <p:cNvPr id="68" name="Picture 67">
            <a:extLst>
              <a:ext uri="{FF2B5EF4-FFF2-40B4-BE49-F238E27FC236}">
                <a16:creationId xmlns:a16="http://schemas.microsoft.com/office/drawing/2014/main" id="{EF18852C-EA1C-4AE3-9E49-20A4F497EAAF}"/>
              </a:ext>
            </a:extLst>
          </p:cNvPr>
          <p:cNvPicPr>
            <a:picLocks noChangeAspect="1"/>
          </p:cNvPicPr>
          <p:nvPr/>
        </p:nvPicPr>
        <p:blipFill>
          <a:blip r:embed="rId6"/>
          <a:stretch>
            <a:fillRect/>
          </a:stretch>
        </p:blipFill>
        <p:spPr>
          <a:xfrm>
            <a:off x="4918798" y="5306735"/>
            <a:ext cx="5437727" cy="789347"/>
          </a:xfrm>
          <a:prstGeom prst="rect">
            <a:avLst/>
          </a:prstGeom>
          <a:ln w="3175">
            <a:solidFill>
              <a:schemeClr val="tx1"/>
            </a:solidFill>
          </a:ln>
        </p:spPr>
      </p:pic>
      <p:sp>
        <p:nvSpPr>
          <p:cNvPr id="73" name="Rectangle 72">
            <a:extLst>
              <a:ext uri="{FF2B5EF4-FFF2-40B4-BE49-F238E27FC236}">
                <a16:creationId xmlns:a16="http://schemas.microsoft.com/office/drawing/2014/main" id="{0098FB73-01A4-4FA4-BCD8-AE6A2A2A5E7B}"/>
              </a:ext>
            </a:extLst>
          </p:cNvPr>
          <p:cNvSpPr/>
          <p:nvPr/>
        </p:nvSpPr>
        <p:spPr>
          <a:xfrm>
            <a:off x="8871547" y="5858156"/>
            <a:ext cx="661307" cy="18777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4" name="Rectangle 73">
            <a:extLst>
              <a:ext uri="{FF2B5EF4-FFF2-40B4-BE49-F238E27FC236}">
                <a16:creationId xmlns:a16="http://schemas.microsoft.com/office/drawing/2014/main" id="{EFF176C3-F3CE-44A7-93F6-04D95D2C02D7}"/>
              </a:ext>
            </a:extLst>
          </p:cNvPr>
          <p:cNvSpPr/>
          <p:nvPr/>
        </p:nvSpPr>
        <p:spPr>
          <a:xfrm>
            <a:off x="4799484" y="941082"/>
            <a:ext cx="3131883" cy="646331"/>
          </a:xfrm>
          <a:prstGeom prst="rect">
            <a:avLst/>
          </a:prstGeom>
          <a:noFill/>
        </p:spPr>
        <p:txBody>
          <a:bodyPr wrap="none" lIns="91440" tIns="45720" rIns="91440" bIns="45720">
            <a:spAutoFit/>
          </a:bodyPr>
          <a:lstStyle/>
          <a:p>
            <a:pPr algn="ctr"/>
            <a:r>
              <a:rPr lang="en-US" sz="3600" b="1" cap="none" spc="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Calibri" panose="020F0502020204030204" pitchFamily="34" charset="0"/>
                <a:cs typeface="Calibri" panose="020F0502020204030204" pitchFamily="34" charset="0"/>
              </a:rPr>
              <a:t>Create the KML</a:t>
            </a:r>
          </a:p>
        </p:txBody>
      </p:sp>
      <p:sp>
        <p:nvSpPr>
          <p:cNvPr id="7" name="Rectangle 6">
            <a:extLst>
              <a:ext uri="{FF2B5EF4-FFF2-40B4-BE49-F238E27FC236}">
                <a16:creationId xmlns:a16="http://schemas.microsoft.com/office/drawing/2014/main" id="{2250766F-0345-4B0B-A99E-AC43F9E839A0}"/>
              </a:ext>
            </a:extLst>
          </p:cNvPr>
          <p:cNvSpPr/>
          <p:nvPr/>
        </p:nvSpPr>
        <p:spPr>
          <a:xfrm>
            <a:off x="5101596" y="2947601"/>
            <a:ext cx="1764000" cy="13577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5" name="Rectangle 24">
            <a:extLst>
              <a:ext uri="{FF2B5EF4-FFF2-40B4-BE49-F238E27FC236}">
                <a16:creationId xmlns:a16="http://schemas.microsoft.com/office/drawing/2014/main" id="{6D100DAA-61BF-4ED1-A51A-DE34847A9D21}"/>
              </a:ext>
            </a:extLst>
          </p:cNvPr>
          <p:cNvSpPr/>
          <p:nvPr/>
        </p:nvSpPr>
        <p:spPr>
          <a:xfrm>
            <a:off x="5087712" y="3691361"/>
            <a:ext cx="533441" cy="56441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6" name="Rectangle 25">
            <a:extLst>
              <a:ext uri="{FF2B5EF4-FFF2-40B4-BE49-F238E27FC236}">
                <a16:creationId xmlns:a16="http://schemas.microsoft.com/office/drawing/2014/main" id="{E5395264-E9B3-4C57-9432-99B852841F58}"/>
              </a:ext>
            </a:extLst>
          </p:cNvPr>
          <p:cNvSpPr/>
          <p:nvPr/>
        </p:nvSpPr>
        <p:spPr>
          <a:xfrm>
            <a:off x="2934670" y="4290898"/>
            <a:ext cx="900000" cy="24053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Rectangle 10">
            <a:extLst>
              <a:ext uri="{FF2B5EF4-FFF2-40B4-BE49-F238E27FC236}">
                <a16:creationId xmlns:a16="http://schemas.microsoft.com/office/drawing/2014/main" id="{3AB71702-4018-4907-A48A-D18951A9BD82}"/>
              </a:ext>
            </a:extLst>
          </p:cNvPr>
          <p:cNvSpPr/>
          <p:nvPr/>
        </p:nvSpPr>
        <p:spPr>
          <a:xfrm>
            <a:off x="3950563" y="4507057"/>
            <a:ext cx="2700000" cy="19878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3" name="Rectangle 22">
            <a:extLst>
              <a:ext uri="{FF2B5EF4-FFF2-40B4-BE49-F238E27FC236}">
                <a16:creationId xmlns:a16="http://schemas.microsoft.com/office/drawing/2014/main" id="{E0699411-D0C9-4DF6-AFC8-498ED204E792}"/>
              </a:ext>
            </a:extLst>
          </p:cNvPr>
          <p:cNvSpPr/>
          <p:nvPr/>
        </p:nvSpPr>
        <p:spPr>
          <a:xfrm>
            <a:off x="5101596" y="3127697"/>
            <a:ext cx="1764000" cy="13577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custDataLst>
      <p:tags r:id="rId1"/>
    </p:custDataLst>
    <p:extLst>
      <p:ext uri="{BB962C8B-B14F-4D97-AF65-F5344CB8AC3E}">
        <p14:creationId xmlns:p14="http://schemas.microsoft.com/office/powerpoint/2010/main" val="2588330498"/>
      </p:ext>
    </p:extLst>
  </p:cSld>
  <p:clrMapOvr>
    <a:masterClrMapping/>
  </p:clrMapOvr>
  <mc:AlternateContent xmlns:mc="http://schemas.openxmlformats.org/markup-compatibility/2006" xmlns:p14="http://schemas.microsoft.com/office/powerpoint/2010/main">
    <mc:Choice Requires="p14">
      <p:transition spd="slow" p14:dur="2000" advTm="32390"/>
    </mc:Choice>
    <mc:Fallback xmlns="">
      <p:transition spd="slow" advTm="3239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45"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2000"/>
                                        <p:tgtEl>
                                          <p:spTgt spid="7"/>
                                        </p:tgtEl>
                                      </p:cBhvr>
                                    </p:animEffect>
                                    <p:anim calcmode="lin" valueType="num">
                                      <p:cBhvr>
                                        <p:cTn id="23" dur="2000" fill="hold"/>
                                        <p:tgtEl>
                                          <p:spTgt spid="7"/>
                                        </p:tgtEl>
                                        <p:attrNameLst>
                                          <p:attrName>ppt_w</p:attrName>
                                        </p:attrNameLst>
                                      </p:cBhvr>
                                      <p:tavLst>
                                        <p:tav tm="0" fmla="#ppt_w*sin(2.5*pi*$)">
                                          <p:val>
                                            <p:fltVal val="0"/>
                                          </p:val>
                                        </p:tav>
                                        <p:tav tm="100000">
                                          <p:val>
                                            <p:fltVal val="1"/>
                                          </p:val>
                                        </p:tav>
                                      </p:tavLst>
                                    </p:anim>
                                    <p:anim calcmode="lin" valueType="num">
                                      <p:cBhvr>
                                        <p:cTn id="24" dur="2000" fill="hold"/>
                                        <p:tgtEl>
                                          <p:spTgt spid="7"/>
                                        </p:tgtEl>
                                        <p:attrNameLst>
                                          <p:attrName>ppt_h</p:attrName>
                                        </p:attrNameLst>
                                      </p:cBhvr>
                                      <p:tavLst>
                                        <p:tav tm="0">
                                          <p:val>
                                            <p:strVal val="#ppt_h"/>
                                          </p:val>
                                        </p:tav>
                                        <p:tav tm="100000">
                                          <p:val>
                                            <p:strVal val="#ppt_h"/>
                                          </p:val>
                                        </p:tav>
                                      </p:tavLst>
                                    </p:anim>
                                  </p:childTnLst>
                                </p:cTn>
                              </p:par>
                            </p:childTnLst>
                          </p:cTn>
                        </p:par>
                      </p:childTnLst>
                    </p:cTn>
                  </p:par>
                  <p:par>
                    <p:cTn id="25" fill="hold">
                      <p:stCondLst>
                        <p:cond delay="indefinite"/>
                      </p:stCondLst>
                      <p:childTnLst>
                        <p:par>
                          <p:cTn id="26" fill="hold">
                            <p:stCondLst>
                              <p:cond delay="0"/>
                            </p:stCondLst>
                            <p:childTnLst>
                              <p:par>
                                <p:cTn id="27" presetID="45" presetClass="entr" presetSubtype="0" fill="hold" grpId="0" nodeType="clickEffect">
                                  <p:stCondLst>
                                    <p:cond delay="0"/>
                                  </p:stCondLst>
                                  <p:childTnLst>
                                    <p:set>
                                      <p:cBhvr>
                                        <p:cTn id="28" dur="1" fill="hold">
                                          <p:stCondLst>
                                            <p:cond delay="0"/>
                                          </p:stCondLst>
                                        </p:cTn>
                                        <p:tgtEl>
                                          <p:spTgt spid="23"/>
                                        </p:tgtEl>
                                        <p:attrNameLst>
                                          <p:attrName>style.visibility</p:attrName>
                                        </p:attrNameLst>
                                      </p:cBhvr>
                                      <p:to>
                                        <p:strVal val="visible"/>
                                      </p:to>
                                    </p:set>
                                    <p:animEffect transition="in" filter="fade">
                                      <p:cBhvr>
                                        <p:cTn id="29" dur="2000"/>
                                        <p:tgtEl>
                                          <p:spTgt spid="23"/>
                                        </p:tgtEl>
                                      </p:cBhvr>
                                    </p:animEffect>
                                    <p:anim calcmode="lin" valueType="num">
                                      <p:cBhvr>
                                        <p:cTn id="30" dur="2000" fill="hold"/>
                                        <p:tgtEl>
                                          <p:spTgt spid="23"/>
                                        </p:tgtEl>
                                        <p:attrNameLst>
                                          <p:attrName>ppt_w</p:attrName>
                                        </p:attrNameLst>
                                      </p:cBhvr>
                                      <p:tavLst>
                                        <p:tav tm="0" fmla="#ppt_w*sin(2.5*pi*$)">
                                          <p:val>
                                            <p:fltVal val="0"/>
                                          </p:val>
                                        </p:tav>
                                        <p:tav tm="100000">
                                          <p:val>
                                            <p:fltVal val="1"/>
                                          </p:val>
                                        </p:tav>
                                      </p:tavLst>
                                    </p:anim>
                                    <p:anim calcmode="lin" valueType="num">
                                      <p:cBhvr>
                                        <p:cTn id="31" dur="2000" fill="hold"/>
                                        <p:tgtEl>
                                          <p:spTgt spid="23"/>
                                        </p:tgtEl>
                                        <p:attrNameLst>
                                          <p:attrName>ppt_h</p:attrName>
                                        </p:attrNameLst>
                                      </p:cBhvr>
                                      <p:tavLst>
                                        <p:tav tm="0">
                                          <p:val>
                                            <p:strVal val="#ppt_h"/>
                                          </p:val>
                                        </p:tav>
                                        <p:tav tm="100000">
                                          <p:val>
                                            <p:strVal val="#ppt_h"/>
                                          </p:val>
                                        </p:tav>
                                      </p:tavLst>
                                    </p:anim>
                                  </p:childTnLst>
                                </p:cTn>
                              </p:par>
                            </p:childTnLst>
                          </p:cTn>
                        </p:par>
                      </p:childTnLst>
                    </p:cTn>
                  </p:par>
                  <p:par>
                    <p:cTn id="32" fill="hold">
                      <p:stCondLst>
                        <p:cond delay="indefinite"/>
                      </p:stCondLst>
                      <p:childTnLst>
                        <p:par>
                          <p:cTn id="33" fill="hold">
                            <p:stCondLst>
                              <p:cond delay="0"/>
                            </p:stCondLst>
                            <p:childTnLst>
                              <p:par>
                                <p:cTn id="34" presetID="45" presetClass="entr" presetSubtype="0" fill="hold" grpId="0" nodeType="clickEffect">
                                  <p:stCondLst>
                                    <p:cond delay="0"/>
                                  </p:stCondLst>
                                  <p:childTnLst>
                                    <p:set>
                                      <p:cBhvr>
                                        <p:cTn id="35" dur="1" fill="hold">
                                          <p:stCondLst>
                                            <p:cond delay="0"/>
                                          </p:stCondLst>
                                        </p:cTn>
                                        <p:tgtEl>
                                          <p:spTgt spid="25"/>
                                        </p:tgtEl>
                                        <p:attrNameLst>
                                          <p:attrName>style.visibility</p:attrName>
                                        </p:attrNameLst>
                                      </p:cBhvr>
                                      <p:to>
                                        <p:strVal val="visible"/>
                                      </p:to>
                                    </p:set>
                                    <p:animEffect transition="in" filter="fade">
                                      <p:cBhvr>
                                        <p:cTn id="36" dur="2000"/>
                                        <p:tgtEl>
                                          <p:spTgt spid="25"/>
                                        </p:tgtEl>
                                      </p:cBhvr>
                                    </p:animEffect>
                                    <p:anim calcmode="lin" valueType="num">
                                      <p:cBhvr>
                                        <p:cTn id="37" dur="2000" fill="hold"/>
                                        <p:tgtEl>
                                          <p:spTgt spid="25"/>
                                        </p:tgtEl>
                                        <p:attrNameLst>
                                          <p:attrName>ppt_w</p:attrName>
                                        </p:attrNameLst>
                                      </p:cBhvr>
                                      <p:tavLst>
                                        <p:tav tm="0" fmla="#ppt_w*sin(2.5*pi*$)">
                                          <p:val>
                                            <p:fltVal val="0"/>
                                          </p:val>
                                        </p:tav>
                                        <p:tav tm="100000">
                                          <p:val>
                                            <p:fltVal val="1"/>
                                          </p:val>
                                        </p:tav>
                                      </p:tavLst>
                                    </p:anim>
                                    <p:anim calcmode="lin" valueType="num">
                                      <p:cBhvr>
                                        <p:cTn id="38" dur="2000" fill="hold"/>
                                        <p:tgtEl>
                                          <p:spTgt spid="25"/>
                                        </p:tgtEl>
                                        <p:attrNameLst>
                                          <p:attrName>ppt_h</p:attrName>
                                        </p:attrNameLst>
                                      </p:cBhvr>
                                      <p:tavLst>
                                        <p:tav tm="0">
                                          <p:val>
                                            <p:strVal val="#ppt_h"/>
                                          </p:val>
                                        </p:tav>
                                        <p:tav tm="100000">
                                          <p:val>
                                            <p:strVal val="#ppt_h"/>
                                          </p:val>
                                        </p:tav>
                                      </p:tavLst>
                                    </p:anim>
                                  </p:childTnLst>
                                </p:cTn>
                              </p:par>
                            </p:childTnLst>
                          </p:cTn>
                        </p:par>
                      </p:childTnLst>
                    </p:cTn>
                  </p:par>
                  <p:par>
                    <p:cTn id="39" fill="hold">
                      <p:stCondLst>
                        <p:cond delay="indefinite"/>
                      </p:stCondLst>
                      <p:childTnLst>
                        <p:par>
                          <p:cTn id="40" fill="hold">
                            <p:stCondLst>
                              <p:cond delay="0"/>
                            </p:stCondLst>
                            <p:childTnLst>
                              <p:par>
                                <p:cTn id="41" presetID="45" presetClass="entr" presetSubtype="0" fill="hold" grpId="0" nodeType="clickEffect">
                                  <p:stCondLst>
                                    <p:cond delay="0"/>
                                  </p:stCondLst>
                                  <p:childTnLst>
                                    <p:set>
                                      <p:cBhvr>
                                        <p:cTn id="42" dur="1" fill="hold">
                                          <p:stCondLst>
                                            <p:cond delay="0"/>
                                          </p:stCondLst>
                                        </p:cTn>
                                        <p:tgtEl>
                                          <p:spTgt spid="26"/>
                                        </p:tgtEl>
                                        <p:attrNameLst>
                                          <p:attrName>style.visibility</p:attrName>
                                        </p:attrNameLst>
                                      </p:cBhvr>
                                      <p:to>
                                        <p:strVal val="visible"/>
                                      </p:to>
                                    </p:set>
                                    <p:animEffect transition="in" filter="fade">
                                      <p:cBhvr>
                                        <p:cTn id="43" dur="2000"/>
                                        <p:tgtEl>
                                          <p:spTgt spid="26"/>
                                        </p:tgtEl>
                                      </p:cBhvr>
                                    </p:animEffect>
                                    <p:anim calcmode="lin" valueType="num">
                                      <p:cBhvr>
                                        <p:cTn id="44" dur="2000" fill="hold"/>
                                        <p:tgtEl>
                                          <p:spTgt spid="26"/>
                                        </p:tgtEl>
                                        <p:attrNameLst>
                                          <p:attrName>ppt_w</p:attrName>
                                        </p:attrNameLst>
                                      </p:cBhvr>
                                      <p:tavLst>
                                        <p:tav tm="0" fmla="#ppt_w*sin(2.5*pi*$)">
                                          <p:val>
                                            <p:fltVal val="0"/>
                                          </p:val>
                                        </p:tav>
                                        <p:tav tm="100000">
                                          <p:val>
                                            <p:fltVal val="1"/>
                                          </p:val>
                                        </p:tav>
                                      </p:tavLst>
                                    </p:anim>
                                    <p:anim calcmode="lin" valueType="num">
                                      <p:cBhvr>
                                        <p:cTn id="45" dur="2000" fill="hold"/>
                                        <p:tgtEl>
                                          <p:spTgt spid="26"/>
                                        </p:tgtEl>
                                        <p:attrNameLst>
                                          <p:attrName>ppt_h</p:attrName>
                                        </p:attrNameLst>
                                      </p:cBhvr>
                                      <p:tavLst>
                                        <p:tav tm="0">
                                          <p:val>
                                            <p:strVal val="#ppt_h"/>
                                          </p:val>
                                        </p:tav>
                                        <p:tav tm="100000">
                                          <p:val>
                                            <p:strVal val="#ppt_h"/>
                                          </p:val>
                                        </p:tav>
                                      </p:tavLst>
                                    </p:anim>
                                  </p:childTnLst>
                                </p:cTn>
                              </p:par>
                            </p:childTnLst>
                          </p:cTn>
                        </p:par>
                      </p:childTnLst>
                    </p:cTn>
                  </p:par>
                  <p:par>
                    <p:cTn id="46" fill="hold">
                      <p:stCondLst>
                        <p:cond delay="indefinite"/>
                      </p:stCondLst>
                      <p:childTnLst>
                        <p:par>
                          <p:cTn id="47" fill="hold">
                            <p:stCondLst>
                              <p:cond delay="0"/>
                            </p:stCondLst>
                            <p:childTnLst>
                              <p:par>
                                <p:cTn id="48" presetID="45" presetClass="entr" presetSubtype="0" fill="hold" grpId="0" nodeType="clickEffect">
                                  <p:stCondLst>
                                    <p:cond delay="0"/>
                                  </p:stCondLst>
                                  <p:childTnLst>
                                    <p:set>
                                      <p:cBhvr>
                                        <p:cTn id="49" dur="1" fill="hold">
                                          <p:stCondLst>
                                            <p:cond delay="0"/>
                                          </p:stCondLst>
                                        </p:cTn>
                                        <p:tgtEl>
                                          <p:spTgt spid="11"/>
                                        </p:tgtEl>
                                        <p:attrNameLst>
                                          <p:attrName>style.visibility</p:attrName>
                                        </p:attrNameLst>
                                      </p:cBhvr>
                                      <p:to>
                                        <p:strVal val="visible"/>
                                      </p:to>
                                    </p:set>
                                    <p:animEffect transition="in" filter="fade">
                                      <p:cBhvr>
                                        <p:cTn id="50" dur="2000"/>
                                        <p:tgtEl>
                                          <p:spTgt spid="11"/>
                                        </p:tgtEl>
                                      </p:cBhvr>
                                    </p:animEffect>
                                    <p:anim calcmode="lin" valueType="num">
                                      <p:cBhvr>
                                        <p:cTn id="51" dur="2000" fill="hold"/>
                                        <p:tgtEl>
                                          <p:spTgt spid="11"/>
                                        </p:tgtEl>
                                        <p:attrNameLst>
                                          <p:attrName>ppt_w</p:attrName>
                                        </p:attrNameLst>
                                      </p:cBhvr>
                                      <p:tavLst>
                                        <p:tav tm="0" fmla="#ppt_w*sin(2.5*pi*$)">
                                          <p:val>
                                            <p:fltVal val="0"/>
                                          </p:val>
                                        </p:tav>
                                        <p:tav tm="100000">
                                          <p:val>
                                            <p:fltVal val="1"/>
                                          </p:val>
                                        </p:tav>
                                      </p:tavLst>
                                    </p:anim>
                                    <p:anim calcmode="lin" valueType="num">
                                      <p:cBhvr>
                                        <p:cTn id="52" dur="2000" fill="hold"/>
                                        <p:tgtEl>
                                          <p:spTgt spid="11"/>
                                        </p:tgtEl>
                                        <p:attrNameLst>
                                          <p:attrName>ppt_h</p:attrName>
                                        </p:attrNameLst>
                                      </p:cBhvr>
                                      <p:tavLst>
                                        <p:tav tm="0">
                                          <p:val>
                                            <p:strVal val="#ppt_h"/>
                                          </p:val>
                                        </p:tav>
                                        <p:tav tm="100000">
                                          <p:val>
                                            <p:strVal val="#ppt_h"/>
                                          </p:val>
                                        </p:tav>
                                      </p:tavLst>
                                    </p:anim>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68"/>
                                        </p:tgtEl>
                                        <p:attrNameLst>
                                          <p:attrName>style.visibility</p:attrName>
                                        </p:attrNameLst>
                                      </p:cBhvr>
                                      <p:to>
                                        <p:strVal val="visible"/>
                                      </p:to>
                                    </p:set>
                                    <p:animEffect transition="in" filter="fade">
                                      <p:cBhvr>
                                        <p:cTn id="57" dur="500"/>
                                        <p:tgtEl>
                                          <p:spTgt spid="68"/>
                                        </p:tgtEl>
                                      </p:cBhvr>
                                    </p:animEffect>
                                  </p:childTnLst>
                                </p:cTn>
                              </p:par>
                            </p:childTnLst>
                          </p:cTn>
                        </p:par>
                      </p:childTnLst>
                    </p:cTn>
                  </p:par>
                  <p:par>
                    <p:cTn id="58" fill="hold">
                      <p:stCondLst>
                        <p:cond delay="indefinite"/>
                      </p:stCondLst>
                      <p:childTnLst>
                        <p:par>
                          <p:cTn id="59" fill="hold">
                            <p:stCondLst>
                              <p:cond delay="0"/>
                            </p:stCondLst>
                            <p:childTnLst>
                              <p:par>
                                <p:cTn id="60" presetID="45" presetClass="entr" presetSubtype="0" fill="hold" grpId="0" nodeType="clickEffect">
                                  <p:stCondLst>
                                    <p:cond delay="0"/>
                                  </p:stCondLst>
                                  <p:childTnLst>
                                    <p:set>
                                      <p:cBhvr>
                                        <p:cTn id="61" dur="1" fill="hold">
                                          <p:stCondLst>
                                            <p:cond delay="0"/>
                                          </p:stCondLst>
                                        </p:cTn>
                                        <p:tgtEl>
                                          <p:spTgt spid="73"/>
                                        </p:tgtEl>
                                        <p:attrNameLst>
                                          <p:attrName>style.visibility</p:attrName>
                                        </p:attrNameLst>
                                      </p:cBhvr>
                                      <p:to>
                                        <p:strVal val="visible"/>
                                      </p:to>
                                    </p:set>
                                    <p:animEffect transition="in" filter="fade">
                                      <p:cBhvr>
                                        <p:cTn id="62" dur="2000"/>
                                        <p:tgtEl>
                                          <p:spTgt spid="73"/>
                                        </p:tgtEl>
                                      </p:cBhvr>
                                    </p:animEffect>
                                    <p:anim calcmode="lin" valueType="num">
                                      <p:cBhvr>
                                        <p:cTn id="63" dur="2000" fill="hold"/>
                                        <p:tgtEl>
                                          <p:spTgt spid="73"/>
                                        </p:tgtEl>
                                        <p:attrNameLst>
                                          <p:attrName>ppt_w</p:attrName>
                                        </p:attrNameLst>
                                      </p:cBhvr>
                                      <p:tavLst>
                                        <p:tav tm="0" fmla="#ppt_w*sin(2.5*pi*$)">
                                          <p:val>
                                            <p:fltVal val="0"/>
                                          </p:val>
                                        </p:tav>
                                        <p:tav tm="100000">
                                          <p:val>
                                            <p:fltVal val="1"/>
                                          </p:val>
                                        </p:tav>
                                      </p:tavLst>
                                    </p:anim>
                                    <p:anim calcmode="lin" valueType="num">
                                      <p:cBhvr>
                                        <p:cTn id="64" dur="2000" fill="hold"/>
                                        <p:tgtEl>
                                          <p:spTgt spid="73"/>
                                        </p:tgtEl>
                                        <p:attrNameLst>
                                          <p:attrName>ppt_h</p:attrName>
                                        </p:attrNameLst>
                                      </p:cBhvr>
                                      <p:tavLst>
                                        <p:tav tm="0">
                                          <p:val>
                                            <p:strVal val="#ppt_h"/>
                                          </p:val>
                                        </p:tav>
                                        <p:tav tm="100000">
                                          <p:val>
                                            <p:strVal val="#ppt_h"/>
                                          </p:val>
                                        </p:tav>
                                      </p:tavLst>
                                    </p:anim>
                                  </p:childTnLst>
                                </p:cTn>
                              </p:par>
                            </p:childTnLst>
                          </p:cTn>
                        </p:par>
                      </p:childTnLst>
                    </p:cTn>
                  </p:par>
                  <p:par>
                    <p:cTn id="65" fill="hold">
                      <p:stCondLst>
                        <p:cond delay="indefinite"/>
                      </p:stCondLst>
                      <p:childTnLst>
                        <p:par>
                          <p:cTn id="66" fill="hold">
                            <p:stCondLst>
                              <p:cond delay="0"/>
                            </p:stCondLst>
                            <p:childTnLst>
                              <p:par>
                                <p:cTn id="67" presetID="14" presetClass="entr" presetSubtype="10" fill="hold" grpId="0" nodeType="clickEffect">
                                  <p:stCondLst>
                                    <p:cond delay="0"/>
                                  </p:stCondLst>
                                  <p:childTnLst>
                                    <p:set>
                                      <p:cBhvr>
                                        <p:cTn id="68" dur="1" fill="hold">
                                          <p:stCondLst>
                                            <p:cond delay="0"/>
                                          </p:stCondLst>
                                        </p:cTn>
                                        <p:tgtEl>
                                          <p:spTgt spid="3"/>
                                        </p:tgtEl>
                                        <p:attrNameLst>
                                          <p:attrName>style.visibility</p:attrName>
                                        </p:attrNameLst>
                                      </p:cBhvr>
                                      <p:to>
                                        <p:strVal val="visible"/>
                                      </p:to>
                                    </p:set>
                                    <p:animEffect transition="in" filter="randombar(horizontal)">
                                      <p:cBhvr>
                                        <p:cTn id="6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3" grpId="0" animBg="1"/>
      <p:bldP spid="73" grpId="0" animBg="1"/>
      <p:bldP spid="7" grpId="0" animBg="1"/>
      <p:bldP spid="25" grpId="0" animBg="1"/>
      <p:bldP spid="26" grpId="0" animBg="1"/>
      <p:bldP spid="11" grpId="0" animBg="1"/>
      <p:bldP spid="2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16E9BE3B-5CCC-4B3B-84F8-EC9829A00BB5}"/>
              </a:ext>
            </a:extLst>
          </p:cNvPr>
          <p:cNvSpPr/>
          <p:nvPr/>
        </p:nvSpPr>
        <p:spPr>
          <a:xfrm>
            <a:off x="115661" y="5769511"/>
            <a:ext cx="3584122" cy="326571"/>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Next: Other Regions</a:t>
            </a:r>
            <a:endParaRPr lang="en-AU" b="1"/>
          </a:p>
        </p:txBody>
      </p:sp>
      <p:sp>
        <p:nvSpPr>
          <p:cNvPr id="8" name="TextBox 7">
            <a:extLst>
              <a:ext uri="{FF2B5EF4-FFF2-40B4-BE49-F238E27FC236}">
                <a16:creationId xmlns:a16="http://schemas.microsoft.com/office/drawing/2014/main" id="{EC8B4646-2AB0-4EEB-8367-BC23E450B336}"/>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User Guide</a:t>
            </a:r>
          </a:p>
        </p:txBody>
      </p:sp>
      <p:sp>
        <p:nvSpPr>
          <p:cNvPr id="9" name="Rectangle 8">
            <a:extLst>
              <a:ext uri="{FF2B5EF4-FFF2-40B4-BE49-F238E27FC236}">
                <a16:creationId xmlns:a16="http://schemas.microsoft.com/office/drawing/2014/main" id="{30153FFF-D422-4C15-B8F8-1B2B42AD80EA}"/>
              </a:ext>
            </a:extLst>
          </p:cNvPr>
          <p:cNvSpPr/>
          <p:nvPr/>
        </p:nvSpPr>
        <p:spPr>
          <a:xfrm>
            <a:off x="4081952" y="941082"/>
            <a:ext cx="5611986" cy="646331"/>
          </a:xfrm>
          <a:prstGeom prst="rect">
            <a:avLst/>
          </a:prstGeom>
          <a:noFill/>
        </p:spPr>
        <p:txBody>
          <a:bodyPr wrap="none" lIns="91440" tIns="45720" rIns="91440" bIns="45720">
            <a:spAutoFit/>
          </a:bodyPr>
          <a:lstStyle/>
          <a:p>
            <a:pPr algn="ctr"/>
            <a:r>
              <a:rPr lang="en-US" sz="3600" b="1" cap="none" spc="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Calibri" panose="020F0502020204030204" pitchFamily="34" charset="0"/>
                <a:cs typeface="Calibri" panose="020F0502020204030204" pitchFamily="34" charset="0"/>
              </a:rPr>
              <a:t>Display in Google Earth Web</a:t>
            </a:r>
          </a:p>
        </p:txBody>
      </p:sp>
      <p:sp>
        <p:nvSpPr>
          <p:cNvPr id="10" name="TextBox 9">
            <a:extLst>
              <a:ext uri="{FF2B5EF4-FFF2-40B4-BE49-F238E27FC236}">
                <a16:creationId xmlns:a16="http://schemas.microsoft.com/office/drawing/2014/main" id="{75DFD971-9FC6-46FB-8964-BC571C0B3E19}"/>
              </a:ext>
            </a:extLst>
          </p:cNvPr>
          <p:cNvSpPr txBox="1"/>
          <p:nvPr/>
        </p:nvSpPr>
        <p:spPr>
          <a:xfrm>
            <a:off x="873579" y="1257300"/>
            <a:ext cx="8417378" cy="261610"/>
          </a:xfrm>
          <a:prstGeom prst="rect">
            <a:avLst/>
          </a:prstGeom>
          <a:noFill/>
          <a:ln w="3175">
            <a:noFill/>
          </a:ln>
        </p:spPr>
        <p:txBody>
          <a:bodyPr wrap="square" rtlCol="0">
            <a:spAutoFit/>
          </a:bodyPr>
          <a:lstStyle/>
          <a:p>
            <a:pPr algn="just"/>
            <a:r>
              <a:rPr lang="en-US" sz="1100">
                <a:latin typeface="Calibri" panose="020F0502020204030204" pitchFamily="34" charset="0"/>
                <a:cs typeface="Calibri" panose="020F0502020204030204" pitchFamily="34" charset="0"/>
              </a:rPr>
              <a:t>Google Earth Web: </a:t>
            </a:r>
            <a:r>
              <a:rPr lang="en-AU" sz="1100">
                <a:hlinkClick r:id="rId3"/>
              </a:rPr>
              <a:t>https://earth.google.com/web/</a:t>
            </a:r>
            <a:endParaRPr lang="en-AU" sz="1100">
              <a:latin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33E14160-1457-4D95-B506-4FF8B81A2356}"/>
              </a:ext>
            </a:extLst>
          </p:cNvPr>
          <p:cNvPicPr>
            <a:picLocks noChangeAspect="1"/>
          </p:cNvPicPr>
          <p:nvPr/>
        </p:nvPicPr>
        <p:blipFill>
          <a:blip r:embed="rId4"/>
          <a:stretch>
            <a:fillRect/>
          </a:stretch>
        </p:blipFill>
        <p:spPr>
          <a:xfrm>
            <a:off x="963804" y="1538427"/>
            <a:ext cx="5763567" cy="3905144"/>
          </a:xfrm>
          <a:prstGeom prst="rect">
            <a:avLst/>
          </a:prstGeom>
          <a:ln w="3175">
            <a:solidFill>
              <a:schemeClr val="tx1"/>
            </a:solidFill>
          </a:ln>
        </p:spPr>
      </p:pic>
      <p:sp>
        <p:nvSpPr>
          <p:cNvPr id="11" name="Rectangle 10">
            <a:extLst>
              <a:ext uri="{FF2B5EF4-FFF2-40B4-BE49-F238E27FC236}">
                <a16:creationId xmlns:a16="http://schemas.microsoft.com/office/drawing/2014/main" id="{C744537F-6AD6-4A24-93A4-01B8FCA8C7F8}"/>
              </a:ext>
            </a:extLst>
          </p:cNvPr>
          <p:cNvSpPr/>
          <p:nvPr/>
        </p:nvSpPr>
        <p:spPr>
          <a:xfrm>
            <a:off x="1053193" y="4073979"/>
            <a:ext cx="220436" cy="236764"/>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3" name="Picture 12">
            <a:extLst>
              <a:ext uri="{FF2B5EF4-FFF2-40B4-BE49-F238E27FC236}">
                <a16:creationId xmlns:a16="http://schemas.microsoft.com/office/drawing/2014/main" id="{30ADA591-35CE-44B1-AE3A-A0D8B7862111}"/>
              </a:ext>
            </a:extLst>
          </p:cNvPr>
          <p:cNvPicPr>
            <a:picLocks noChangeAspect="1"/>
          </p:cNvPicPr>
          <p:nvPr/>
        </p:nvPicPr>
        <p:blipFill>
          <a:blip r:embed="rId5"/>
          <a:stretch>
            <a:fillRect/>
          </a:stretch>
        </p:blipFill>
        <p:spPr>
          <a:xfrm>
            <a:off x="1435105" y="1847428"/>
            <a:ext cx="2202827" cy="2463315"/>
          </a:xfrm>
          <a:prstGeom prst="rect">
            <a:avLst/>
          </a:prstGeom>
        </p:spPr>
      </p:pic>
      <p:sp>
        <p:nvSpPr>
          <p:cNvPr id="14" name="Rectangle 13">
            <a:extLst>
              <a:ext uri="{FF2B5EF4-FFF2-40B4-BE49-F238E27FC236}">
                <a16:creationId xmlns:a16="http://schemas.microsoft.com/office/drawing/2014/main" id="{21ECBC7F-A0F1-49C4-A40C-C587EC4075FE}"/>
              </a:ext>
            </a:extLst>
          </p:cNvPr>
          <p:cNvSpPr/>
          <p:nvPr/>
        </p:nvSpPr>
        <p:spPr>
          <a:xfrm>
            <a:off x="2710543" y="2604407"/>
            <a:ext cx="865414" cy="1714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5" name="Picture 14">
            <a:extLst>
              <a:ext uri="{FF2B5EF4-FFF2-40B4-BE49-F238E27FC236}">
                <a16:creationId xmlns:a16="http://schemas.microsoft.com/office/drawing/2014/main" id="{56E9A4F5-032E-4C84-AA42-0DAF9A99A33C}"/>
              </a:ext>
            </a:extLst>
          </p:cNvPr>
          <p:cNvPicPr>
            <a:picLocks noChangeAspect="1"/>
          </p:cNvPicPr>
          <p:nvPr/>
        </p:nvPicPr>
        <p:blipFill>
          <a:blip r:embed="rId6"/>
          <a:stretch>
            <a:fillRect/>
          </a:stretch>
        </p:blipFill>
        <p:spPr>
          <a:xfrm>
            <a:off x="2300475" y="2476569"/>
            <a:ext cx="1337457" cy="738786"/>
          </a:xfrm>
          <a:prstGeom prst="rect">
            <a:avLst/>
          </a:prstGeom>
        </p:spPr>
      </p:pic>
      <p:sp>
        <p:nvSpPr>
          <p:cNvPr id="16" name="Rectangle 15">
            <a:extLst>
              <a:ext uri="{FF2B5EF4-FFF2-40B4-BE49-F238E27FC236}">
                <a16:creationId xmlns:a16="http://schemas.microsoft.com/office/drawing/2014/main" id="{08841E36-4EE2-48B8-BACD-82A69729586D}"/>
              </a:ext>
            </a:extLst>
          </p:cNvPr>
          <p:cNvSpPr/>
          <p:nvPr/>
        </p:nvSpPr>
        <p:spPr>
          <a:xfrm>
            <a:off x="2424791" y="2596243"/>
            <a:ext cx="449036" cy="1714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7" name="Picture 16">
            <a:extLst>
              <a:ext uri="{FF2B5EF4-FFF2-40B4-BE49-F238E27FC236}">
                <a16:creationId xmlns:a16="http://schemas.microsoft.com/office/drawing/2014/main" id="{51A953B2-922F-453A-B729-E4DE55E946D7}"/>
              </a:ext>
            </a:extLst>
          </p:cNvPr>
          <p:cNvPicPr>
            <a:picLocks noChangeAspect="1"/>
          </p:cNvPicPr>
          <p:nvPr/>
        </p:nvPicPr>
        <p:blipFill>
          <a:blip r:embed="rId7"/>
          <a:stretch>
            <a:fillRect/>
          </a:stretch>
        </p:blipFill>
        <p:spPr>
          <a:xfrm>
            <a:off x="6789975" y="2010713"/>
            <a:ext cx="4439598" cy="488499"/>
          </a:xfrm>
          <a:prstGeom prst="rect">
            <a:avLst/>
          </a:prstGeom>
          <a:ln w="3175">
            <a:solidFill>
              <a:schemeClr val="tx1"/>
            </a:solidFill>
          </a:ln>
        </p:spPr>
      </p:pic>
      <p:sp>
        <p:nvSpPr>
          <p:cNvPr id="19" name="Rectangle 18">
            <a:extLst>
              <a:ext uri="{FF2B5EF4-FFF2-40B4-BE49-F238E27FC236}">
                <a16:creationId xmlns:a16="http://schemas.microsoft.com/office/drawing/2014/main" id="{D10BB4CC-5F5F-44AA-8DCA-60A8E099ECB4}"/>
              </a:ext>
            </a:extLst>
          </p:cNvPr>
          <p:cNvSpPr/>
          <p:nvPr/>
        </p:nvSpPr>
        <p:spPr>
          <a:xfrm>
            <a:off x="6772171" y="1951272"/>
            <a:ext cx="4882043" cy="6463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21" name="Picture 20">
            <a:extLst>
              <a:ext uri="{FF2B5EF4-FFF2-40B4-BE49-F238E27FC236}">
                <a16:creationId xmlns:a16="http://schemas.microsoft.com/office/drawing/2014/main" id="{123D1C55-97DD-4BF7-AF38-8A1C43916C15}"/>
              </a:ext>
            </a:extLst>
          </p:cNvPr>
          <p:cNvPicPr>
            <a:picLocks noChangeAspect="1"/>
          </p:cNvPicPr>
          <p:nvPr/>
        </p:nvPicPr>
        <p:blipFill>
          <a:blip r:embed="rId8"/>
          <a:stretch>
            <a:fillRect/>
          </a:stretch>
        </p:blipFill>
        <p:spPr>
          <a:xfrm>
            <a:off x="881743" y="1527334"/>
            <a:ext cx="7756804" cy="4130519"/>
          </a:xfrm>
          <a:prstGeom prst="rect">
            <a:avLst/>
          </a:prstGeom>
        </p:spPr>
      </p:pic>
      <p:sp>
        <p:nvSpPr>
          <p:cNvPr id="22" name="Oval 21">
            <a:extLst>
              <a:ext uri="{FF2B5EF4-FFF2-40B4-BE49-F238E27FC236}">
                <a16:creationId xmlns:a16="http://schemas.microsoft.com/office/drawing/2014/main" id="{10AB2933-46B9-4A0F-AF53-B46230780AC7}"/>
              </a:ext>
            </a:extLst>
          </p:cNvPr>
          <p:cNvSpPr/>
          <p:nvPr/>
        </p:nvSpPr>
        <p:spPr>
          <a:xfrm>
            <a:off x="2352034" y="2314794"/>
            <a:ext cx="151826" cy="12466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4" name="Oval 23">
            <a:extLst>
              <a:ext uri="{FF2B5EF4-FFF2-40B4-BE49-F238E27FC236}">
                <a16:creationId xmlns:a16="http://schemas.microsoft.com/office/drawing/2014/main" id="{EAAA0785-8D42-47E0-AFC4-FE0BC9EFC142}"/>
              </a:ext>
            </a:extLst>
          </p:cNvPr>
          <p:cNvSpPr/>
          <p:nvPr/>
        </p:nvSpPr>
        <p:spPr>
          <a:xfrm>
            <a:off x="2352034" y="2834584"/>
            <a:ext cx="151826" cy="12466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23" name="Picture 22">
            <a:extLst>
              <a:ext uri="{FF2B5EF4-FFF2-40B4-BE49-F238E27FC236}">
                <a16:creationId xmlns:a16="http://schemas.microsoft.com/office/drawing/2014/main" id="{FC2CA035-E86A-402E-A4C9-ED6AA88F55EC}"/>
              </a:ext>
            </a:extLst>
          </p:cNvPr>
          <p:cNvPicPr>
            <a:picLocks noChangeAspect="1"/>
          </p:cNvPicPr>
          <p:nvPr/>
        </p:nvPicPr>
        <p:blipFill>
          <a:blip r:embed="rId9"/>
          <a:stretch>
            <a:fillRect/>
          </a:stretch>
        </p:blipFill>
        <p:spPr>
          <a:xfrm>
            <a:off x="881743" y="1527334"/>
            <a:ext cx="7758000" cy="4146299"/>
          </a:xfrm>
          <a:prstGeom prst="rect">
            <a:avLst/>
          </a:prstGeom>
        </p:spPr>
      </p:pic>
      <p:sp>
        <p:nvSpPr>
          <p:cNvPr id="2" name="TextBox 1">
            <a:extLst>
              <a:ext uri="{FF2B5EF4-FFF2-40B4-BE49-F238E27FC236}">
                <a16:creationId xmlns:a16="http://schemas.microsoft.com/office/drawing/2014/main" id="{C9D1044A-A6BA-429F-9218-C8A29CB50FA5}"/>
              </a:ext>
            </a:extLst>
          </p:cNvPr>
          <p:cNvSpPr txBox="1"/>
          <p:nvPr/>
        </p:nvSpPr>
        <p:spPr>
          <a:xfrm>
            <a:off x="9046029" y="1951272"/>
            <a:ext cx="2784021" cy="1107996"/>
          </a:xfrm>
          <a:prstGeom prst="rect">
            <a:avLst/>
          </a:prstGeom>
          <a:noFill/>
          <a:ln w="3175">
            <a:solidFill>
              <a:schemeClr val="tx1"/>
            </a:solidFill>
          </a:ln>
        </p:spPr>
        <p:txBody>
          <a:bodyPr wrap="square" rtlCol="0">
            <a:spAutoFit/>
          </a:bodyPr>
          <a:lstStyle/>
          <a:p>
            <a:pPr algn="just"/>
            <a:r>
              <a:rPr lang="en-US" sz="1100" b="1" dirty="0">
                <a:solidFill>
                  <a:srgbClr val="FF0000"/>
                </a:solidFill>
                <a:latin typeface="Calibri" panose="020F0502020204030204" pitchFamily="34" charset="0"/>
                <a:cs typeface="Calibri" panose="020F0502020204030204" pitchFamily="34" charset="0"/>
              </a:rPr>
              <a:t>NOTE</a:t>
            </a:r>
            <a:r>
              <a:rPr lang="en-US" sz="1100" dirty="0">
                <a:solidFill>
                  <a:srgbClr val="FF0000"/>
                </a:solidFill>
                <a:latin typeface="Calibri" panose="020F0502020204030204" pitchFamily="34" charset="0"/>
                <a:cs typeface="Calibri" panose="020F0502020204030204" pitchFamily="34" charset="0"/>
              </a:rPr>
              <a:t>: The Google Earth Web’s GUI has changed since creating this tutorial. The buttons and controls are slightly different but are still intuitive to use. It is recommended that this slide is recreated with the current, or future, changes in the GUI.</a:t>
            </a:r>
            <a:endParaRPr lang="en-AU" sz="1100" dirty="0">
              <a:solidFill>
                <a:srgbClr val="FF0000"/>
              </a:solidFill>
              <a:latin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668383125"/>
      </p:ext>
    </p:extLst>
  </p:cSld>
  <p:clrMapOvr>
    <a:masterClrMapping/>
  </p:clrMapOvr>
  <mc:AlternateContent xmlns:mc="http://schemas.openxmlformats.org/markup-compatibility/2006" xmlns:p14="http://schemas.microsoft.com/office/powerpoint/2010/main">
    <mc:Choice Requires="p14">
      <p:transition spd="slow" p14:dur="2000" advTm="36631"/>
    </mc:Choice>
    <mc:Fallback xmlns="">
      <p:transition spd="slow" advTm="3663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45"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2000"/>
                                        <p:tgtEl>
                                          <p:spTgt spid="11"/>
                                        </p:tgtEl>
                                      </p:cBhvr>
                                    </p:animEffect>
                                    <p:anim calcmode="lin" valueType="num">
                                      <p:cBhvr>
                                        <p:cTn id="13" dur="2000" fill="hold"/>
                                        <p:tgtEl>
                                          <p:spTgt spid="11"/>
                                        </p:tgtEl>
                                        <p:attrNameLst>
                                          <p:attrName>ppt_w</p:attrName>
                                        </p:attrNameLst>
                                      </p:cBhvr>
                                      <p:tavLst>
                                        <p:tav tm="0" fmla="#ppt_w*sin(2.5*pi*$)">
                                          <p:val>
                                            <p:fltVal val="0"/>
                                          </p:val>
                                        </p:tav>
                                        <p:tav tm="100000">
                                          <p:val>
                                            <p:fltVal val="1"/>
                                          </p:val>
                                        </p:tav>
                                      </p:tavLst>
                                    </p:anim>
                                    <p:anim calcmode="lin" valueType="num">
                                      <p:cBhvr>
                                        <p:cTn id="14" dur="2000" fill="hold"/>
                                        <p:tgtEl>
                                          <p:spTgt spid="11"/>
                                        </p:tgtEl>
                                        <p:attrNameLst>
                                          <p:attrName>ppt_h</p:attrName>
                                        </p:attrNameLst>
                                      </p:cBhvr>
                                      <p:tavLst>
                                        <p:tav tm="0">
                                          <p:val>
                                            <p:strVal val="#ppt_h"/>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childTnLst>
                          </p:cTn>
                        </p:par>
                      </p:childTnLst>
                    </p:cTn>
                  </p:par>
                  <p:par>
                    <p:cTn id="20" fill="hold">
                      <p:stCondLst>
                        <p:cond delay="indefinite"/>
                      </p:stCondLst>
                      <p:childTnLst>
                        <p:par>
                          <p:cTn id="21" fill="hold">
                            <p:stCondLst>
                              <p:cond delay="0"/>
                            </p:stCondLst>
                            <p:childTnLst>
                              <p:par>
                                <p:cTn id="22" presetID="45" presetClass="entr" presetSubtype="0" fill="hold" grpId="0" nodeType="click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2000"/>
                                        <p:tgtEl>
                                          <p:spTgt spid="14"/>
                                        </p:tgtEl>
                                      </p:cBhvr>
                                    </p:animEffect>
                                    <p:anim calcmode="lin" valueType="num">
                                      <p:cBhvr>
                                        <p:cTn id="25" dur="2000" fill="hold"/>
                                        <p:tgtEl>
                                          <p:spTgt spid="14"/>
                                        </p:tgtEl>
                                        <p:attrNameLst>
                                          <p:attrName>ppt_w</p:attrName>
                                        </p:attrNameLst>
                                      </p:cBhvr>
                                      <p:tavLst>
                                        <p:tav tm="0" fmla="#ppt_w*sin(2.5*pi*$)">
                                          <p:val>
                                            <p:fltVal val="0"/>
                                          </p:val>
                                        </p:tav>
                                        <p:tav tm="100000">
                                          <p:val>
                                            <p:fltVal val="1"/>
                                          </p:val>
                                        </p:tav>
                                      </p:tavLst>
                                    </p:anim>
                                    <p:anim calcmode="lin" valueType="num">
                                      <p:cBhvr>
                                        <p:cTn id="26" dur="2000" fill="hold"/>
                                        <p:tgtEl>
                                          <p:spTgt spid="14"/>
                                        </p:tgtEl>
                                        <p:attrNameLst>
                                          <p:attrName>ppt_h</p:attrName>
                                        </p:attrNameLst>
                                      </p:cBhvr>
                                      <p:tavLst>
                                        <p:tav tm="0">
                                          <p:val>
                                            <p:strVal val="#ppt_h"/>
                                          </p:val>
                                        </p:tav>
                                        <p:tav tm="100000">
                                          <p:val>
                                            <p:strVal val="#ppt_h"/>
                                          </p:val>
                                        </p:tav>
                                      </p:tavLst>
                                    </p:anim>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childTnLst>
                          </p:cTn>
                        </p:par>
                      </p:childTnLst>
                    </p:cTn>
                  </p:par>
                  <p:par>
                    <p:cTn id="32" fill="hold">
                      <p:stCondLst>
                        <p:cond delay="indefinite"/>
                      </p:stCondLst>
                      <p:childTnLst>
                        <p:par>
                          <p:cTn id="33" fill="hold">
                            <p:stCondLst>
                              <p:cond delay="0"/>
                            </p:stCondLst>
                            <p:childTnLst>
                              <p:par>
                                <p:cTn id="34" presetID="45" presetClass="entr" presetSubtype="0" fill="hold" grpId="0" nodeType="clickEffect">
                                  <p:stCondLst>
                                    <p:cond delay="0"/>
                                  </p:stCondLst>
                                  <p:childTnLst>
                                    <p:set>
                                      <p:cBhvr>
                                        <p:cTn id="35" dur="1" fill="hold">
                                          <p:stCondLst>
                                            <p:cond delay="0"/>
                                          </p:stCondLst>
                                        </p:cTn>
                                        <p:tgtEl>
                                          <p:spTgt spid="16"/>
                                        </p:tgtEl>
                                        <p:attrNameLst>
                                          <p:attrName>style.visibility</p:attrName>
                                        </p:attrNameLst>
                                      </p:cBhvr>
                                      <p:to>
                                        <p:strVal val="visible"/>
                                      </p:to>
                                    </p:set>
                                    <p:animEffect transition="in" filter="fade">
                                      <p:cBhvr>
                                        <p:cTn id="36" dur="2000"/>
                                        <p:tgtEl>
                                          <p:spTgt spid="16"/>
                                        </p:tgtEl>
                                      </p:cBhvr>
                                    </p:animEffect>
                                    <p:anim calcmode="lin" valueType="num">
                                      <p:cBhvr>
                                        <p:cTn id="37" dur="2000" fill="hold"/>
                                        <p:tgtEl>
                                          <p:spTgt spid="16"/>
                                        </p:tgtEl>
                                        <p:attrNameLst>
                                          <p:attrName>ppt_w</p:attrName>
                                        </p:attrNameLst>
                                      </p:cBhvr>
                                      <p:tavLst>
                                        <p:tav tm="0" fmla="#ppt_w*sin(2.5*pi*$)">
                                          <p:val>
                                            <p:fltVal val="0"/>
                                          </p:val>
                                        </p:tav>
                                        <p:tav tm="100000">
                                          <p:val>
                                            <p:fltVal val="1"/>
                                          </p:val>
                                        </p:tav>
                                      </p:tavLst>
                                    </p:anim>
                                    <p:anim calcmode="lin" valueType="num">
                                      <p:cBhvr>
                                        <p:cTn id="38" dur="2000" fill="hold"/>
                                        <p:tgtEl>
                                          <p:spTgt spid="16"/>
                                        </p:tgtEl>
                                        <p:attrNameLst>
                                          <p:attrName>ppt_h</p:attrName>
                                        </p:attrNameLst>
                                      </p:cBhvr>
                                      <p:tavLst>
                                        <p:tav tm="0">
                                          <p:val>
                                            <p:strVal val="#ppt_h"/>
                                          </p:val>
                                        </p:tav>
                                        <p:tav tm="100000">
                                          <p:val>
                                            <p:strVal val="#ppt_h"/>
                                          </p:val>
                                        </p:tav>
                                      </p:tavLst>
                                    </p:anim>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500"/>
                                        <p:tgtEl>
                                          <p:spTgt spid="17"/>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19"/>
                                        </p:tgtEl>
                                        <p:attrNameLst>
                                          <p:attrName>style.visibility</p:attrName>
                                        </p:attrNameLst>
                                      </p:cBhvr>
                                      <p:to>
                                        <p:strVal val="visible"/>
                                      </p:to>
                                    </p:set>
                                    <p:animEffect transition="in" filter="fade">
                                      <p:cBhvr>
                                        <p:cTn id="48" dur="500"/>
                                        <p:tgtEl>
                                          <p:spTgt spid="19"/>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21"/>
                                        </p:tgtEl>
                                        <p:attrNameLst>
                                          <p:attrName>style.visibility</p:attrName>
                                        </p:attrNameLst>
                                      </p:cBhvr>
                                      <p:to>
                                        <p:strVal val="visible"/>
                                      </p:to>
                                    </p:set>
                                    <p:animEffect transition="in" filter="fade">
                                      <p:cBhvr>
                                        <p:cTn id="53" dur="500"/>
                                        <p:tgtEl>
                                          <p:spTgt spid="21"/>
                                        </p:tgtEl>
                                      </p:cBhvr>
                                    </p:animEffect>
                                  </p:childTnLst>
                                </p:cTn>
                              </p:par>
                            </p:childTnLst>
                          </p:cTn>
                        </p:par>
                      </p:childTnLst>
                    </p:cTn>
                  </p:par>
                  <p:par>
                    <p:cTn id="54" fill="hold">
                      <p:stCondLst>
                        <p:cond delay="indefinite"/>
                      </p:stCondLst>
                      <p:childTnLst>
                        <p:par>
                          <p:cTn id="55" fill="hold">
                            <p:stCondLst>
                              <p:cond delay="0"/>
                            </p:stCondLst>
                            <p:childTnLst>
                              <p:par>
                                <p:cTn id="56" presetID="45" presetClass="entr" presetSubtype="0" fill="hold" grpId="0" nodeType="clickEffect">
                                  <p:stCondLst>
                                    <p:cond delay="0"/>
                                  </p:stCondLst>
                                  <p:childTnLst>
                                    <p:set>
                                      <p:cBhvr>
                                        <p:cTn id="57" dur="1" fill="hold">
                                          <p:stCondLst>
                                            <p:cond delay="0"/>
                                          </p:stCondLst>
                                        </p:cTn>
                                        <p:tgtEl>
                                          <p:spTgt spid="22"/>
                                        </p:tgtEl>
                                        <p:attrNameLst>
                                          <p:attrName>style.visibility</p:attrName>
                                        </p:attrNameLst>
                                      </p:cBhvr>
                                      <p:to>
                                        <p:strVal val="visible"/>
                                      </p:to>
                                    </p:set>
                                    <p:animEffect transition="in" filter="fade">
                                      <p:cBhvr>
                                        <p:cTn id="58" dur="2000"/>
                                        <p:tgtEl>
                                          <p:spTgt spid="22"/>
                                        </p:tgtEl>
                                      </p:cBhvr>
                                    </p:animEffect>
                                    <p:anim calcmode="lin" valueType="num">
                                      <p:cBhvr>
                                        <p:cTn id="59" dur="2000" fill="hold"/>
                                        <p:tgtEl>
                                          <p:spTgt spid="22"/>
                                        </p:tgtEl>
                                        <p:attrNameLst>
                                          <p:attrName>ppt_w</p:attrName>
                                        </p:attrNameLst>
                                      </p:cBhvr>
                                      <p:tavLst>
                                        <p:tav tm="0" fmla="#ppt_w*sin(2.5*pi*$)">
                                          <p:val>
                                            <p:fltVal val="0"/>
                                          </p:val>
                                        </p:tav>
                                        <p:tav tm="100000">
                                          <p:val>
                                            <p:fltVal val="1"/>
                                          </p:val>
                                        </p:tav>
                                      </p:tavLst>
                                    </p:anim>
                                    <p:anim calcmode="lin" valueType="num">
                                      <p:cBhvr>
                                        <p:cTn id="60" dur="2000" fill="hold"/>
                                        <p:tgtEl>
                                          <p:spTgt spid="22"/>
                                        </p:tgtEl>
                                        <p:attrNameLst>
                                          <p:attrName>ppt_h</p:attrName>
                                        </p:attrNameLst>
                                      </p:cBhvr>
                                      <p:tavLst>
                                        <p:tav tm="0">
                                          <p:val>
                                            <p:strVal val="#ppt_h"/>
                                          </p:val>
                                        </p:tav>
                                        <p:tav tm="100000">
                                          <p:val>
                                            <p:strVal val="#ppt_h"/>
                                          </p:val>
                                        </p:tav>
                                      </p:tavLst>
                                    </p:anim>
                                  </p:childTnLst>
                                </p:cTn>
                              </p:par>
                            </p:childTnLst>
                          </p:cTn>
                        </p:par>
                      </p:childTnLst>
                    </p:cTn>
                  </p:par>
                  <p:par>
                    <p:cTn id="61" fill="hold">
                      <p:stCondLst>
                        <p:cond delay="indefinite"/>
                      </p:stCondLst>
                      <p:childTnLst>
                        <p:par>
                          <p:cTn id="62" fill="hold">
                            <p:stCondLst>
                              <p:cond delay="0"/>
                            </p:stCondLst>
                            <p:childTnLst>
                              <p:par>
                                <p:cTn id="63" presetID="45" presetClass="entr" presetSubtype="0" fill="hold" grpId="0" nodeType="clickEffect">
                                  <p:stCondLst>
                                    <p:cond delay="0"/>
                                  </p:stCondLst>
                                  <p:childTnLst>
                                    <p:set>
                                      <p:cBhvr>
                                        <p:cTn id="64" dur="1" fill="hold">
                                          <p:stCondLst>
                                            <p:cond delay="0"/>
                                          </p:stCondLst>
                                        </p:cTn>
                                        <p:tgtEl>
                                          <p:spTgt spid="24"/>
                                        </p:tgtEl>
                                        <p:attrNameLst>
                                          <p:attrName>style.visibility</p:attrName>
                                        </p:attrNameLst>
                                      </p:cBhvr>
                                      <p:to>
                                        <p:strVal val="visible"/>
                                      </p:to>
                                    </p:set>
                                    <p:animEffect transition="in" filter="fade">
                                      <p:cBhvr>
                                        <p:cTn id="65" dur="2000"/>
                                        <p:tgtEl>
                                          <p:spTgt spid="24"/>
                                        </p:tgtEl>
                                      </p:cBhvr>
                                    </p:animEffect>
                                    <p:anim calcmode="lin" valueType="num">
                                      <p:cBhvr>
                                        <p:cTn id="66" dur="2000" fill="hold"/>
                                        <p:tgtEl>
                                          <p:spTgt spid="24"/>
                                        </p:tgtEl>
                                        <p:attrNameLst>
                                          <p:attrName>ppt_w</p:attrName>
                                        </p:attrNameLst>
                                      </p:cBhvr>
                                      <p:tavLst>
                                        <p:tav tm="0" fmla="#ppt_w*sin(2.5*pi*$)">
                                          <p:val>
                                            <p:fltVal val="0"/>
                                          </p:val>
                                        </p:tav>
                                        <p:tav tm="100000">
                                          <p:val>
                                            <p:fltVal val="1"/>
                                          </p:val>
                                        </p:tav>
                                      </p:tavLst>
                                    </p:anim>
                                    <p:anim calcmode="lin" valueType="num">
                                      <p:cBhvr>
                                        <p:cTn id="67" dur="2000" fill="hold"/>
                                        <p:tgtEl>
                                          <p:spTgt spid="24"/>
                                        </p:tgtEl>
                                        <p:attrNameLst>
                                          <p:attrName>ppt_h</p:attrName>
                                        </p:attrNameLst>
                                      </p:cBhvr>
                                      <p:tavLst>
                                        <p:tav tm="0">
                                          <p:val>
                                            <p:strVal val="#ppt_h"/>
                                          </p:val>
                                        </p:tav>
                                        <p:tav tm="100000">
                                          <p:val>
                                            <p:strVal val="#ppt_h"/>
                                          </p:val>
                                        </p:tav>
                                      </p:tavLst>
                                    </p:anim>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23"/>
                                        </p:tgtEl>
                                        <p:attrNameLst>
                                          <p:attrName>style.visibility</p:attrName>
                                        </p:attrNameLst>
                                      </p:cBhvr>
                                      <p:to>
                                        <p:strVal val="visible"/>
                                      </p:to>
                                    </p:set>
                                    <p:animEffect transition="in" filter="fade">
                                      <p:cBhvr>
                                        <p:cTn id="72" dur="500"/>
                                        <p:tgtEl>
                                          <p:spTgt spid="23"/>
                                        </p:tgtEl>
                                      </p:cBhvr>
                                    </p:animEffect>
                                  </p:childTnLst>
                                </p:cTn>
                              </p:par>
                            </p:childTnLst>
                          </p:cTn>
                        </p:par>
                      </p:childTnLst>
                    </p:cTn>
                  </p:par>
                  <p:par>
                    <p:cTn id="73" fill="hold">
                      <p:stCondLst>
                        <p:cond delay="indefinite"/>
                      </p:stCondLst>
                      <p:childTnLst>
                        <p:par>
                          <p:cTn id="74" fill="hold">
                            <p:stCondLst>
                              <p:cond delay="0"/>
                            </p:stCondLst>
                            <p:childTnLst>
                              <p:par>
                                <p:cTn id="75" presetID="14" presetClass="entr" presetSubtype="10" fill="hold" grpId="0" nodeType="clickEffect">
                                  <p:stCondLst>
                                    <p:cond delay="0"/>
                                  </p:stCondLst>
                                  <p:childTnLst>
                                    <p:set>
                                      <p:cBhvr>
                                        <p:cTn id="76" dur="1" fill="hold">
                                          <p:stCondLst>
                                            <p:cond delay="0"/>
                                          </p:stCondLst>
                                        </p:cTn>
                                        <p:tgtEl>
                                          <p:spTgt spid="3"/>
                                        </p:tgtEl>
                                        <p:attrNameLst>
                                          <p:attrName>style.visibility</p:attrName>
                                        </p:attrNameLst>
                                      </p:cBhvr>
                                      <p:to>
                                        <p:strVal val="visible"/>
                                      </p:to>
                                    </p:set>
                                    <p:animEffect transition="in" filter="randombar(horizontal)">
                                      <p:cBhvr>
                                        <p:cTn id="7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1" grpId="0" animBg="1"/>
      <p:bldP spid="14" grpId="0" animBg="1"/>
      <p:bldP spid="16" grpId="0" animBg="1"/>
      <p:bldP spid="19" grpId="0" animBg="1"/>
      <p:bldP spid="22" grpId="0" animBg="1"/>
      <p:bldP spid="2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16E9BE3B-5CCC-4B3B-84F8-EC9829A00BB5}"/>
              </a:ext>
            </a:extLst>
          </p:cNvPr>
          <p:cNvSpPr/>
          <p:nvPr/>
        </p:nvSpPr>
        <p:spPr>
          <a:xfrm>
            <a:off x="115661" y="5769511"/>
            <a:ext cx="3584122" cy="326571"/>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Next: Custom Coordinates</a:t>
            </a:r>
            <a:endParaRPr lang="en-AU" b="1"/>
          </a:p>
        </p:txBody>
      </p:sp>
      <p:sp>
        <p:nvSpPr>
          <p:cNvPr id="8" name="TextBox 7">
            <a:extLst>
              <a:ext uri="{FF2B5EF4-FFF2-40B4-BE49-F238E27FC236}">
                <a16:creationId xmlns:a16="http://schemas.microsoft.com/office/drawing/2014/main" id="{EC8B4646-2AB0-4EEB-8367-BC23E450B336}"/>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User Guide</a:t>
            </a:r>
          </a:p>
        </p:txBody>
      </p:sp>
      <p:sp>
        <p:nvSpPr>
          <p:cNvPr id="9" name="Rectangle 8">
            <a:extLst>
              <a:ext uri="{FF2B5EF4-FFF2-40B4-BE49-F238E27FC236}">
                <a16:creationId xmlns:a16="http://schemas.microsoft.com/office/drawing/2014/main" id="{30153FFF-D422-4C15-B8F8-1B2B42AD80EA}"/>
              </a:ext>
            </a:extLst>
          </p:cNvPr>
          <p:cNvSpPr/>
          <p:nvPr/>
        </p:nvSpPr>
        <p:spPr>
          <a:xfrm>
            <a:off x="4081952" y="941082"/>
            <a:ext cx="5611986" cy="646331"/>
          </a:xfrm>
          <a:prstGeom prst="rect">
            <a:avLst/>
          </a:prstGeom>
          <a:noFill/>
        </p:spPr>
        <p:txBody>
          <a:bodyPr wrap="none" lIns="91440" tIns="45720" rIns="91440" bIns="45720">
            <a:spAutoFit/>
          </a:bodyPr>
          <a:lstStyle/>
          <a:p>
            <a:pPr algn="ctr"/>
            <a:r>
              <a:rPr lang="en-US" sz="3600" b="1" cap="none" spc="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Calibri" panose="020F0502020204030204" pitchFamily="34" charset="0"/>
                <a:cs typeface="Calibri" panose="020F0502020204030204" pitchFamily="34" charset="0"/>
              </a:rPr>
              <a:t>Display in Google Earth Web</a:t>
            </a:r>
          </a:p>
        </p:txBody>
      </p:sp>
      <p:sp>
        <p:nvSpPr>
          <p:cNvPr id="10" name="TextBox 9">
            <a:extLst>
              <a:ext uri="{FF2B5EF4-FFF2-40B4-BE49-F238E27FC236}">
                <a16:creationId xmlns:a16="http://schemas.microsoft.com/office/drawing/2014/main" id="{75DFD971-9FC6-46FB-8964-BC571C0B3E19}"/>
              </a:ext>
            </a:extLst>
          </p:cNvPr>
          <p:cNvSpPr txBox="1"/>
          <p:nvPr/>
        </p:nvSpPr>
        <p:spPr>
          <a:xfrm>
            <a:off x="873579" y="1257300"/>
            <a:ext cx="8417378" cy="261610"/>
          </a:xfrm>
          <a:prstGeom prst="rect">
            <a:avLst/>
          </a:prstGeom>
          <a:noFill/>
          <a:ln w="3175">
            <a:noFill/>
          </a:ln>
        </p:spPr>
        <p:txBody>
          <a:bodyPr wrap="square" rtlCol="0">
            <a:spAutoFit/>
          </a:bodyPr>
          <a:lstStyle/>
          <a:p>
            <a:pPr algn="just"/>
            <a:r>
              <a:rPr lang="en-US" sz="1100">
                <a:latin typeface="Calibri" panose="020F0502020204030204" pitchFamily="34" charset="0"/>
                <a:cs typeface="Calibri" panose="020F0502020204030204" pitchFamily="34" charset="0"/>
              </a:rPr>
              <a:t>Google Earth Web: </a:t>
            </a:r>
            <a:r>
              <a:rPr lang="en-AU" sz="1100">
                <a:hlinkClick r:id="rId3"/>
              </a:rPr>
              <a:t>https://earth.google.com/web/</a:t>
            </a:r>
            <a:endParaRPr lang="en-AU" sz="1100">
              <a:latin typeface="Calibri" panose="020F0502020204030204" pitchFamily="34" charset="0"/>
              <a:cs typeface="Calibri" panose="020F0502020204030204" pitchFamily="34" charset="0"/>
            </a:endParaRPr>
          </a:p>
        </p:txBody>
      </p:sp>
      <p:pic>
        <p:nvPicPr>
          <p:cNvPr id="2" name="Picture 1">
            <a:extLst>
              <a:ext uri="{FF2B5EF4-FFF2-40B4-BE49-F238E27FC236}">
                <a16:creationId xmlns:a16="http://schemas.microsoft.com/office/drawing/2014/main" id="{D03354FA-D5EF-4BE5-A11D-C98CE2DE0327}"/>
              </a:ext>
            </a:extLst>
          </p:cNvPr>
          <p:cNvPicPr>
            <a:picLocks noChangeAspect="1"/>
          </p:cNvPicPr>
          <p:nvPr/>
        </p:nvPicPr>
        <p:blipFill>
          <a:blip r:embed="rId4"/>
          <a:stretch>
            <a:fillRect/>
          </a:stretch>
        </p:blipFill>
        <p:spPr>
          <a:xfrm>
            <a:off x="1006676" y="1709238"/>
            <a:ext cx="6847619" cy="1809524"/>
          </a:xfrm>
          <a:prstGeom prst="rect">
            <a:avLst/>
          </a:prstGeom>
          <a:ln w="3175">
            <a:solidFill>
              <a:schemeClr val="tx1"/>
            </a:solidFill>
          </a:ln>
        </p:spPr>
      </p:pic>
      <p:sp>
        <p:nvSpPr>
          <p:cNvPr id="5" name="Rectangle 4">
            <a:extLst>
              <a:ext uri="{FF2B5EF4-FFF2-40B4-BE49-F238E27FC236}">
                <a16:creationId xmlns:a16="http://schemas.microsoft.com/office/drawing/2014/main" id="{EA8E73FD-30CC-4260-89D7-9D929D900494}"/>
              </a:ext>
            </a:extLst>
          </p:cNvPr>
          <p:cNvSpPr/>
          <p:nvPr/>
        </p:nvSpPr>
        <p:spPr>
          <a:xfrm>
            <a:off x="4847361" y="2066080"/>
            <a:ext cx="922564" cy="17910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Rectangle 5">
            <a:extLst>
              <a:ext uri="{FF2B5EF4-FFF2-40B4-BE49-F238E27FC236}">
                <a16:creationId xmlns:a16="http://schemas.microsoft.com/office/drawing/2014/main" id="{D23058E6-AA0C-4BEB-B9B5-97D2C426C9BD}"/>
              </a:ext>
            </a:extLst>
          </p:cNvPr>
          <p:cNvSpPr/>
          <p:nvPr/>
        </p:nvSpPr>
        <p:spPr>
          <a:xfrm>
            <a:off x="4863693" y="2922816"/>
            <a:ext cx="1175657" cy="179101"/>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7" name="Picture 6">
            <a:extLst>
              <a:ext uri="{FF2B5EF4-FFF2-40B4-BE49-F238E27FC236}">
                <a16:creationId xmlns:a16="http://schemas.microsoft.com/office/drawing/2014/main" id="{AA4F51CB-A0F5-4A82-BAD9-F2284FF4AF72}"/>
              </a:ext>
            </a:extLst>
          </p:cNvPr>
          <p:cNvPicPr>
            <a:picLocks noChangeAspect="1"/>
          </p:cNvPicPr>
          <p:nvPr/>
        </p:nvPicPr>
        <p:blipFill>
          <a:blip r:embed="rId5"/>
          <a:stretch>
            <a:fillRect/>
          </a:stretch>
        </p:blipFill>
        <p:spPr>
          <a:xfrm>
            <a:off x="1006676" y="1709238"/>
            <a:ext cx="8380952" cy="1809524"/>
          </a:xfrm>
          <a:prstGeom prst="rect">
            <a:avLst/>
          </a:prstGeom>
          <a:ln w="3175">
            <a:solidFill>
              <a:schemeClr val="tx1"/>
            </a:solidFill>
          </a:ln>
        </p:spPr>
      </p:pic>
      <p:sp>
        <p:nvSpPr>
          <p:cNvPr id="12" name="Rectangle 11">
            <a:extLst>
              <a:ext uri="{FF2B5EF4-FFF2-40B4-BE49-F238E27FC236}">
                <a16:creationId xmlns:a16="http://schemas.microsoft.com/office/drawing/2014/main" id="{9324D4B2-9712-49F8-B2EE-88A37A93A0EB}"/>
              </a:ext>
            </a:extLst>
          </p:cNvPr>
          <p:cNvSpPr/>
          <p:nvPr/>
        </p:nvSpPr>
        <p:spPr>
          <a:xfrm>
            <a:off x="2620736" y="3224893"/>
            <a:ext cx="906235" cy="27575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8" name="Picture 17">
            <a:extLst>
              <a:ext uri="{FF2B5EF4-FFF2-40B4-BE49-F238E27FC236}">
                <a16:creationId xmlns:a16="http://schemas.microsoft.com/office/drawing/2014/main" id="{33DC5B81-0701-4F62-A0E2-2BE2593E5371}"/>
              </a:ext>
            </a:extLst>
          </p:cNvPr>
          <p:cNvPicPr>
            <a:picLocks noChangeAspect="1"/>
          </p:cNvPicPr>
          <p:nvPr/>
        </p:nvPicPr>
        <p:blipFill>
          <a:blip r:embed="rId6"/>
          <a:stretch>
            <a:fillRect/>
          </a:stretch>
        </p:blipFill>
        <p:spPr>
          <a:xfrm>
            <a:off x="1006676" y="1709238"/>
            <a:ext cx="8383152" cy="1987758"/>
          </a:xfrm>
          <a:prstGeom prst="rect">
            <a:avLst/>
          </a:prstGeom>
          <a:ln w="3175">
            <a:solidFill>
              <a:schemeClr val="tx1"/>
            </a:solidFill>
          </a:ln>
        </p:spPr>
      </p:pic>
      <p:sp>
        <p:nvSpPr>
          <p:cNvPr id="25" name="Rectangle 24">
            <a:extLst>
              <a:ext uri="{FF2B5EF4-FFF2-40B4-BE49-F238E27FC236}">
                <a16:creationId xmlns:a16="http://schemas.microsoft.com/office/drawing/2014/main" id="{28284EF5-3E14-4386-B593-8BCB0EF1F746}"/>
              </a:ext>
            </a:extLst>
          </p:cNvPr>
          <p:cNvSpPr/>
          <p:nvPr/>
        </p:nvSpPr>
        <p:spPr>
          <a:xfrm>
            <a:off x="947057" y="1692910"/>
            <a:ext cx="8523514" cy="2192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30" name="Picture 29">
            <a:extLst>
              <a:ext uri="{FF2B5EF4-FFF2-40B4-BE49-F238E27FC236}">
                <a16:creationId xmlns:a16="http://schemas.microsoft.com/office/drawing/2014/main" id="{47BFC8D9-CD2F-479B-8868-F32090C6C76D}"/>
              </a:ext>
            </a:extLst>
          </p:cNvPr>
          <p:cNvPicPr>
            <a:picLocks noChangeAspect="1"/>
          </p:cNvPicPr>
          <p:nvPr/>
        </p:nvPicPr>
        <p:blipFill>
          <a:blip r:embed="rId7"/>
          <a:stretch>
            <a:fillRect/>
          </a:stretch>
        </p:blipFill>
        <p:spPr>
          <a:xfrm>
            <a:off x="3294281" y="1804157"/>
            <a:ext cx="3389676" cy="3040991"/>
          </a:xfrm>
          <a:prstGeom prst="rect">
            <a:avLst/>
          </a:prstGeom>
        </p:spPr>
      </p:pic>
      <p:pic>
        <p:nvPicPr>
          <p:cNvPr id="31" name="Picture 30">
            <a:extLst>
              <a:ext uri="{FF2B5EF4-FFF2-40B4-BE49-F238E27FC236}">
                <a16:creationId xmlns:a16="http://schemas.microsoft.com/office/drawing/2014/main" id="{1C056F5C-5B0D-4C6C-984F-C8E89DA32F73}"/>
              </a:ext>
            </a:extLst>
          </p:cNvPr>
          <p:cNvPicPr>
            <a:picLocks noChangeAspect="1"/>
          </p:cNvPicPr>
          <p:nvPr/>
        </p:nvPicPr>
        <p:blipFill>
          <a:blip r:embed="rId8"/>
          <a:stretch>
            <a:fillRect/>
          </a:stretch>
        </p:blipFill>
        <p:spPr>
          <a:xfrm>
            <a:off x="3294281" y="1804157"/>
            <a:ext cx="3391200" cy="3042358"/>
          </a:xfrm>
          <a:prstGeom prst="rect">
            <a:avLst/>
          </a:prstGeom>
        </p:spPr>
      </p:pic>
      <p:pic>
        <p:nvPicPr>
          <p:cNvPr id="32" name="Picture 31">
            <a:extLst>
              <a:ext uri="{FF2B5EF4-FFF2-40B4-BE49-F238E27FC236}">
                <a16:creationId xmlns:a16="http://schemas.microsoft.com/office/drawing/2014/main" id="{D6FEF67A-82D6-4D4A-AE91-2A792C6A0098}"/>
              </a:ext>
            </a:extLst>
          </p:cNvPr>
          <p:cNvPicPr>
            <a:picLocks noChangeAspect="1"/>
          </p:cNvPicPr>
          <p:nvPr/>
        </p:nvPicPr>
        <p:blipFill>
          <a:blip r:embed="rId9"/>
          <a:stretch>
            <a:fillRect/>
          </a:stretch>
        </p:blipFill>
        <p:spPr>
          <a:xfrm>
            <a:off x="3294281" y="1804157"/>
            <a:ext cx="3402000" cy="3052048"/>
          </a:xfrm>
          <a:prstGeom prst="rect">
            <a:avLst/>
          </a:prstGeom>
        </p:spPr>
      </p:pic>
      <p:pic>
        <p:nvPicPr>
          <p:cNvPr id="33" name="Picture 32">
            <a:extLst>
              <a:ext uri="{FF2B5EF4-FFF2-40B4-BE49-F238E27FC236}">
                <a16:creationId xmlns:a16="http://schemas.microsoft.com/office/drawing/2014/main" id="{E97E4828-CAC5-420A-B4D0-BE2C8C1EA5D0}"/>
              </a:ext>
            </a:extLst>
          </p:cNvPr>
          <p:cNvPicPr>
            <a:picLocks noChangeAspect="1"/>
          </p:cNvPicPr>
          <p:nvPr/>
        </p:nvPicPr>
        <p:blipFill>
          <a:blip r:embed="rId10"/>
          <a:stretch>
            <a:fillRect/>
          </a:stretch>
        </p:blipFill>
        <p:spPr>
          <a:xfrm>
            <a:off x="3294281" y="1804157"/>
            <a:ext cx="3402000" cy="3052048"/>
          </a:xfrm>
          <a:prstGeom prst="rect">
            <a:avLst/>
          </a:prstGeom>
        </p:spPr>
      </p:pic>
      <p:pic>
        <p:nvPicPr>
          <p:cNvPr id="34" name="Picture 33">
            <a:extLst>
              <a:ext uri="{FF2B5EF4-FFF2-40B4-BE49-F238E27FC236}">
                <a16:creationId xmlns:a16="http://schemas.microsoft.com/office/drawing/2014/main" id="{D2432FB5-B828-40D7-96B8-9C6422D409C9}"/>
              </a:ext>
            </a:extLst>
          </p:cNvPr>
          <p:cNvPicPr>
            <a:picLocks noChangeAspect="1"/>
          </p:cNvPicPr>
          <p:nvPr/>
        </p:nvPicPr>
        <p:blipFill>
          <a:blip r:embed="rId11"/>
          <a:stretch>
            <a:fillRect/>
          </a:stretch>
        </p:blipFill>
        <p:spPr>
          <a:xfrm>
            <a:off x="3294281" y="1804157"/>
            <a:ext cx="3402000" cy="3052048"/>
          </a:xfrm>
          <a:prstGeom prst="rect">
            <a:avLst/>
          </a:prstGeom>
        </p:spPr>
      </p:pic>
      <p:pic>
        <p:nvPicPr>
          <p:cNvPr id="35" name="Picture 34">
            <a:extLst>
              <a:ext uri="{FF2B5EF4-FFF2-40B4-BE49-F238E27FC236}">
                <a16:creationId xmlns:a16="http://schemas.microsoft.com/office/drawing/2014/main" id="{E4E1ACE3-0FE1-41E0-8816-EEAFD9F65D53}"/>
              </a:ext>
            </a:extLst>
          </p:cNvPr>
          <p:cNvPicPr>
            <a:picLocks noChangeAspect="1"/>
          </p:cNvPicPr>
          <p:nvPr/>
        </p:nvPicPr>
        <p:blipFill>
          <a:blip r:embed="rId12"/>
          <a:stretch>
            <a:fillRect/>
          </a:stretch>
        </p:blipFill>
        <p:spPr>
          <a:xfrm>
            <a:off x="3294281" y="1804157"/>
            <a:ext cx="3402000" cy="3052048"/>
          </a:xfrm>
          <a:prstGeom prst="rect">
            <a:avLst/>
          </a:prstGeom>
        </p:spPr>
      </p:pic>
      <p:pic>
        <p:nvPicPr>
          <p:cNvPr id="37" name="Picture 36">
            <a:extLst>
              <a:ext uri="{FF2B5EF4-FFF2-40B4-BE49-F238E27FC236}">
                <a16:creationId xmlns:a16="http://schemas.microsoft.com/office/drawing/2014/main" id="{9DBEEA08-61EE-4C2D-A110-53722DF4F95B}"/>
              </a:ext>
            </a:extLst>
          </p:cNvPr>
          <p:cNvPicPr>
            <a:picLocks noChangeAspect="1"/>
          </p:cNvPicPr>
          <p:nvPr/>
        </p:nvPicPr>
        <p:blipFill>
          <a:blip r:embed="rId13"/>
          <a:stretch>
            <a:fillRect/>
          </a:stretch>
        </p:blipFill>
        <p:spPr>
          <a:xfrm>
            <a:off x="3294281" y="1804157"/>
            <a:ext cx="3402000" cy="3052048"/>
          </a:xfrm>
          <a:prstGeom prst="rect">
            <a:avLst/>
          </a:prstGeom>
        </p:spPr>
      </p:pic>
      <p:pic>
        <p:nvPicPr>
          <p:cNvPr id="38" name="Picture 37">
            <a:extLst>
              <a:ext uri="{FF2B5EF4-FFF2-40B4-BE49-F238E27FC236}">
                <a16:creationId xmlns:a16="http://schemas.microsoft.com/office/drawing/2014/main" id="{151B4104-F241-4B42-827B-92AF82B14DE4}"/>
              </a:ext>
            </a:extLst>
          </p:cNvPr>
          <p:cNvPicPr>
            <a:picLocks noChangeAspect="1"/>
          </p:cNvPicPr>
          <p:nvPr/>
        </p:nvPicPr>
        <p:blipFill>
          <a:blip r:embed="rId14"/>
          <a:stretch>
            <a:fillRect/>
          </a:stretch>
        </p:blipFill>
        <p:spPr>
          <a:xfrm>
            <a:off x="3294281" y="1804157"/>
            <a:ext cx="3402000" cy="3052048"/>
          </a:xfrm>
          <a:prstGeom prst="rect">
            <a:avLst/>
          </a:prstGeom>
        </p:spPr>
      </p:pic>
      <p:pic>
        <p:nvPicPr>
          <p:cNvPr id="39" name="Picture 38">
            <a:extLst>
              <a:ext uri="{FF2B5EF4-FFF2-40B4-BE49-F238E27FC236}">
                <a16:creationId xmlns:a16="http://schemas.microsoft.com/office/drawing/2014/main" id="{195ECF8E-C25E-4885-A1E3-8DB6234F1904}"/>
              </a:ext>
            </a:extLst>
          </p:cNvPr>
          <p:cNvPicPr>
            <a:picLocks noChangeAspect="1"/>
          </p:cNvPicPr>
          <p:nvPr/>
        </p:nvPicPr>
        <p:blipFill>
          <a:blip r:embed="rId15"/>
          <a:stretch>
            <a:fillRect/>
          </a:stretch>
        </p:blipFill>
        <p:spPr>
          <a:xfrm>
            <a:off x="3294281" y="1804157"/>
            <a:ext cx="3402000" cy="3052048"/>
          </a:xfrm>
          <a:prstGeom prst="rect">
            <a:avLst/>
          </a:prstGeom>
        </p:spPr>
      </p:pic>
      <p:pic>
        <p:nvPicPr>
          <p:cNvPr id="40" name="Picture 39">
            <a:extLst>
              <a:ext uri="{FF2B5EF4-FFF2-40B4-BE49-F238E27FC236}">
                <a16:creationId xmlns:a16="http://schemas.microsoft.com/office/drawing/2014/main" id="{44554187-5D4F-4211-B63A-3641427C5A55}"/>
              </a:ext>
            </a:extLst>
          </p:cNvPr>
          <p:cNvPicPr>
            <a:picLocks noChangeAspect="1"/>
          </p:cNvPicPr>
          <p:nvPr/>
        </p:nvPicPr>
        <p:blipFill>
          <a:blip r:embed="rId16"/>
          <a:stretch>
            <a:fillRect/>
          </a:stretch>
        </p:blipFill>
        <p:spPr>
          <a:xfrm>
            <a:off x="3294281" y="1804157"/>
            <a:ext cx="3402000" cy="3052048"/>
          </a:xfrm>
          <a:prstGeom prst="rect">
            <a:avLst/>
          </a:prstGeom>
        </p:spPr>
      </p:pic>
      <p:pic>
        <p:nvPicPr>
          <p:cNvPr id="41" name="Picture 40">
            <a:extLst>
              <a:ext uri="{FF2B5EF4-FFF2-40B4-BE49-F238E27FC236}">
                <a16:creationId xmlns:a16="http://schemas.microsoft.com/office/drawing/2014/main" id="{42094DA4-797E-4EEE-9AEE-C3D0B38D921D}"/>
              </a:ext>
            </a:extLst>
          </p:cNvPr>
          <p:cNvPicPr>
            <a:picLocks noChangeAspect="1"/>
          </p:cNvPicPr>
          <p:nvPr/>
        </p:nvPicPr>
        <p:blipFill>
          <a:blip r:embed="rId17"/>
          <a:stretch>
            <a:fillRect/>
          </a:stretch>
        </p:blipFill>
        <p:spPr>
          <a:xfrm>
            <a:off x="3294281" y="1804157"/>
            <a:ext cx="3402000" cy="3052048"/>
          </a:xfrm>
          <a:prstGeom prst="rect">
            <a:avLst/>
          </a:prstGeom>
        </p:spPr>
      </p:pic>
      <p:pic>
        <p:nvPicPr>
          <p:cNvPr id="42" name="Picture 41">
            <a:extLst>
              <a:ext uri="{FF2B5EF4-FFF2-40B4-BE49-F238E27FC236}">
                <a16:creationId xmlns:a16="http://schemas.microsoft.com/office/drawing/2014/main" id="{98A0DCC8-84C3-469C-B0AF-DA538F15247D}"/>
              </a:ext>
            </a:extLst>
          </p:cNvPr>
          <p:cNvPicPr>
            <a:picLocks noChangeAspect="1"/>
          </p:cNvPicPr>
          <p:nvPr/>
        </p:nvPicPr>
        <p:blipFill>
          <a:blip r:embed="rId18"/>
          <a:stretch>
            <a:fillRect/>
          </a:stretch>
        </p:blipFill>
        <p:spPr>
          <a:xfrm>
            <a:off x="3317519" y="1825005"/>
            <a:ext cx="3378762" cy="3031200"/>
          </a:xfrm>
          <a:prstGeom prst="rect">
            <a:avLst/>
          </a:prstGeom>
        </p:spPr>
      </p:pic>
      <p:pic>
        <p:nvPicPr>
          <p:cNvPr id="43" name="Picture 42">
            <a:extLst>
              <a:ext uri="{FF2B5EF4-FFF2-40B4-BE49-F238E27FC236}">
                <a16:creationId xmlns:a16="http://schemas.microsoft.com/office/drawing/2014/main" id="{7632E5D8-19B8-4E66-BB52-15C5B8E30A76}"/>
              </a:ext>
            </a:extLst>
          </p:cNvPr>
          <p:cNvPicPr>
            <a:picLocks noChangeAspect="1"/>
          </p:cNvPicPr>
          <p:nvPr/>
        </p:nvPicPr>
        <p:blipFill>
          <a:blip r:embed="rId19"/>
          <a:stretch>
            <a:fillRect/>
          </a:stretch>
        </p:blipFill>
        <p:spPr>
          <a:xfrm>
            <a:off x="3294281" y="1804157"/>
            <a:ext cx="3402000" cy="3052048"/>
          </a:xfrm>
          <a:prstGeom prst="rect">
            <a:avLst/>
          </a:prstGeom>
        </p:spPr>
      </p:pic>
    </p:spTree>
    <p:custDataLst>
      <p:tags r:id="rId1"/>
    </p:custDataLst>
    <p:extLst>
      <p:ext uri="{BB962C8B-B14F-4D97-AF65-F5344CB8AC3E}">
        <p14:creationId xmlns:p14="http://schemas.microsoft.com/office/powerpoint/2010/main" val="99045896"/>
      </p:ext>
    </p:extLst>
  </p:cSld>
  <p:clrMapOvr>
    <a:masterClrMapping/>
  </p:clrMapOvr>
  <mc:AlternateContent xmlns:mc="http://schemas.openxmlformats.org/markup-compatibility/2006" xmlns:p14="http://schemas.microsoft.com/office/powerpoint/2010/main">
    <mc:Choice Requires="p14">
      <p:transition spd="slow" p14:dur="2000" advTm="47375"/>
    </mc:Choice>
    <mc:Fallback xmlns="">
      <p:transition spd="slow" advTm="4737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5"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2000"/>
                                        <p:tgtEl>
                                          <p:spTgt spid="5"/>
                                        </p:tgtEl>
                                      </p:cBhvr>
                                    </p:animEffect>
                                    <p:anim calcmode="lin" valueType="num">
                                      <p:cBhvr>
                                        <p:cTn id="13" dur="2000" fill="hold"/>
                                        <p:tgtEl>
                                          <p:spTgt spid="5"/>
                                        </p:tgtEl>
                                        <p:attrNameLst>
                                          <p:attrName>ppt_w</p:attrName>
                                        </p:attrNameLst>
                                      </p:cBhvr>
                                      <p:tavLst>
                                        <p:tav tm="0" fmla="#ppt_w*sin(2.5*pi*$)">
                                          <p:val>
                                            <p:fltVal val="0"/>
                                          </p:val>
                                        </p:tav>
                                        <p:tav tm="100000">
                                          <p:val>
                                            <p:fltVal val="1"/>
                                          </p:val>
                                        </p:tav>
                                      </p:tavLst>
                                    </p:anim>
                                    <p:anim calcmode="lin" valueType="num">
                                      <p:cBhvr>
                                        <p:cTn id="14" dur="2000" fill="hold"/>
                                        <p:tgtEl>
                                          <p:spTgt spid="5"/>
                                        </p:tgtEl>
                                        <p:attrNameLst>
                                          <p:attrName>ppt_h</p:attrName>
                                        </p:attrNameLst>
                                      </p:cBhvr>
                                      <p:tavLst>
                                        <p:tav tm="0">
                                          <p:val>
                                            <p:strVal val="#ppt_h"/>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45"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2000"/>
                                        <p:tgtEl>
                                          <p:spTgt spid="6"/>
                                        </p:tgtEl>
                                      </p:cBhvr>
                                    </p:animEffect>
                                    <p:anim calcmode="lin" valueType="num">
                                      <p:cBhvr>
                                        <p:cTn id="20" dur="2000" fill="hold"/>
                                        <p:tgtEl>
                                          <p:spTgt spid="6"/>
                                        </p:tgtEl>
                                        <p:attrNameLst>
                                          <p:attrName>ppt_w</p:attrName>
                                        </p:attrNameLst>
                                      </p:cBhvr>
                                      <p:tavLst>
                                        <p:tav tm="0" fmla="#ppt_w*sin(2.5*pi*$)">
                                          <p:val>
                                            <p:fltVal val="0"/>
                                          </p:val>
                                        </p:tav>
                                        <p:tav tm="100000">
                                          <p:val>
                                            <p:fltVal val="1"/>
                                          </p:val>
                                        </p:tav>
                                      </p:tavLst>
                                    </p:anim>
                                    <p:anim calcmode="lin" valueType="num">
                                      <p:cBhvr>
                                        <p:cTn id="21" dur="2000" fill="hold"/>
                                        <p:tgtEl>
                                          <p:spTgt spid="6"/>
                                        </p:tgtEl>
                                        <p:attrNameLst>
                                          <p:attrName>ppt_h</p:attrName>
                                        </p:attrNameLst>
                                      </p:cBhvr>
                                      <p:tavLst>
                                        <p:tav tm="0">
                                          <p:val>
                                            <p:strVal val="#ppt_h"/>
                                          </p:val>
                                        </p:tav>
                                        <p:tav tm="100000">
                                          <p:val>
                                            <p:strVal val="#ppt_h"/>
                                          </p:val>
                                        </p:tav>
                                      </p:tavLst>
                                    </p:anim>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500"/>
                                        <p:tgtEl>
                                          <p:spTgt spid="7"/>
                                        </p:tgtEl>
                                      </p:cBhvr>
                                    </p:animEffect>
                                  </p:childTnLst>
                                </p:cTn>
                              </p:par>
                            </p:childTnLst>
                          </p:cTn>
                        </p:par>
                      </p:childTnLst>
                    </p:cTn>
                  </p:par>
                  <p:par>
                    <p:cTn id="27" fill="hold">
                      <p:stCondLst>
                        <p:cond delay="indefinite"/>
                      </p:stCondLst>
                      <p:childTnLst>
                        <p:par>
                          <p:cTn id="28" fill="hold">
                            <p:stCondLst>
                              <p:cond delay="0"/>
                            </p:stCondLst>
                            <p:childTnLst>
                              <p:par>
                                <p:cTn id="29" presetID="45"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2000"/>
                                        <p:tgtEl>
                                          <p:spTgt spid="12"/>
                                        </p:tgtEl>
                                      </p:cBhvr>
                                    </p:animEffect>
                                    <p:anim calcmode="lin" valueType="num">
                                      <p:cBhvr>
                                        <p:cTn id="32" dur="2000" fill="hold"/>
                                        <p:tgtEl>
                                          <p:spTgt spid="12"/>
                                        </p:tgtEl>
                                        <p:attrNameLst>
                                          <p:attrName>ppt_w</p:attrName>
                                        </p:attrNameLst>
                                      </p:cBhvr>
                                      <p:tavLst>
                                        <p:tav tm="0" fmla="#ppt_w*sin(2.5*pi*$)">
                                          <p:val>
                                            <p:fltVal val="0"/>
                                          </p:val>
                                        </p:tav>
                                        <p:tav tm="100000">
                                          <p:val>
                                            <p:fltVal val="1"/>
                                          </p:val>
                                        </p:tav>
                                      </p:tavLst>
                                    </p:anim>
                                    <p:anim calcmode="lin" valueType="num">
                                      <p:cBhvr>
                                        <p:cTn id="33" dur="2000" fill="hold"/>
                                        <p:tgtEl>
                                          <p:spTgt spid="12"/>
                                        </p:tgtEl>
                                        <p:attrNameLst>
                                          <p:attrName>ppt_h</p:attrName>
                                        </p:attrNameLst>
                                      </p:cBhvr>
                                      <p:tavLst>
                                        <p:tav tm="0">
                                          <p:val>
                                            <p:strVal val="#ppt_h"/>
                                          </p:val>
                                        </p:tav>
                                        <p:tav tm="100000">
                                          <p:val>
                                            <p:strVal val="#ppt_h"/>
                                          </p:val>
                                        </p:tav>
                                      </p:tavLst>
                                    </p:anim>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18"/>
                                        </p:tgtEl>
                                        <p:attrNameLst>
                                          <p:attrName>style.visibility</p:attrName>
                                        </p:attrNameLst>
                                      </p:cBhvr>
                                      <p:to>
                                        <p:strVal val="visible"/>
                                      </p:to>
                                    </p:set>
                                    <p:animEffect transition="in" filter="fade">
                                      <p:cBhvr>
                                        <p:cTn id="38" dur="500"/>
                                        <p:tgtEl>
                                          <p:spTgt spid="18"/>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25"/>
                                        </p:tgtEl>
                                        <p:attrNameLst>
                                          <p:attrName>style.visibility</p:attrName>
                                        </p:attrNameLst>
                                      </p:cBhvr>
                                      <p:to>
                                        <p:strVal val="visible"/>
                                      </p:to>
                                    </p:set>
                                    <p:animEffect transition="in" filter="fade">
                                      <p:cBhvr>
                                        <p:cTn id="43" dur="500"/>
                                        <p:tgtEl>
                                          <p:spTgt spid="25"/>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30"/>
                                        </p:tgtEl>
                                        <p:attrNameLst>
                                          <p:attrName>style.visibility</p:attrName>
                                        </p:attrNameLst>
                                      </p:cBhvr>
                                      <p:to>
                                        <p:strVal val="visible"/>
                                      </p:to>
                                    </p:set>
                                    <p:animEffect transition="in" filter="fade">
                                      <p:cBhvr>
                                        <p:cTn id="48" dur="500"/>
                                        <p:tgtEl>
                                          <p:spTgt spid="30"/>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31"/>
                                        </p:tgtEl>
                                        <p:attrNameLst>
                                          <p:attrName>style.visibility</p:attrName>
                                        </p:attrNameLst>
                                      </p:cBhvr>
                                      <p:to>
                                        <p:strVal val="visible"/>
                                      </p:to>
                                    </p:set>
                                    <p:animEffect transition="in" filter="fade">
                                      <p:cBhvr>
                                        <p:cTn id="53" dur="500"/>
                                        <p:tgtEl>
                                          <p:spTgt spid="31"/>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32"/>
                                        </p:tgtEl>
                                        <p:attrNameLst>
                                          <p:attrName>style.visibility</p:attrName>
                                        </p:attrNameLst>
                                      </p:cBhvr>
                                      <p:to>
                                        <p:strVal val="visible"/>
                                      </p:to>
                                    </p:set>
                                    <p:animEffect transition="in" filter="fade">
                                      <p:cBhvr>
                                        <p:cTn id="58" dur="500"/>
                                        <p:tgtEl>
                                          <p:spTgt spid="32"/>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33"/>
                                        </p:tgtEl>
                                        <p:attrNameLst>
                                          <p:attrName>style.visibility</p:attrName>
                                        </p:attrNameLst>
                                      </p:cBhvr>
                                      <p:to>
                                        <p:strVal val="visible"/>
                                      </p:to>
                                    </p:set>
                                    <p:animEffect transition="in" filter="fade">
                                      <p:cBhvr>
                                        <p:cTn id="63" dur="500"/>
                                        <p:tgtEl>
                                          <p:spTgt spid="33"/>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34"/>
                                        </p:tgtEl>
                                        <p:attrNameLst>
                                          <p:attrName>style.visibility</p:attrName>
                                        </p:attrNameLst>
                                      </p:cBhvr>
                                      <p:to>
                                        <p:strVal val="visible"/>
                                      </p:to>
                                    </p:set>
                                    <p:animEffect transition="in" filter="fade">
                                      <p:cBhvr>
                                        <p:cTn id="68" dur="500"/>
                                        <p:tgtEl>
                                          <p:spTgt spid="34"/>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35"/>
                                        </p:tgtEl>
                                        <p:attrNameLst>
                                          <p:attrName>style.visibility</p:attrName>
                                        </p:attrNameLst>
                                      </p:cBhvr>
                                      <p:to>
                                        <p:strVal val="visible"/>
                                      </p:to>
                                    </p:set>
                                    <p:animEffect transition="in" filter="fade">
                                      <p:cBhvr>
                                        <p:cTn id="73" dur="500"/>
                                        <p:tgtEl>
                                          <p:spTgt spid="35"/>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nodeType="clickEffect">
                                  <p:stCondLst>
                                    <p:cond delay="0"/>
                                  </p:stCondLst>
                                  <p:childTnLst>
                                    <p:set>
                                      <p:cBhvr>
                                        <p:cTn id="77" dur="1" fill="hold">
                                          <p:stCondLst>
                                            <p:cond delay="0"/>
                                          </p:stCondLst>
                                        </p:cTn>
                                        <p:tgtEl>
                                          <p:spTgt spid="37"/>
                                        </p:tgtEl>
                                        <p:attrNameLst>
                                          <p:attrName>style.visibility</p:attrName>
                                        </p:attrNameLst>
                                      </p:cBhvr>
                                      <p:to>
                                        <p:strVal val="visible"/>
                                      </p:to>
                                    </p:set>
                                    <p:animEffect transition="in" filter="fade">
                                      <p:cBhvr>
                                        <p:cTn id="78" dur="500"/>
                                        <p:tgtEl>
                                          <p:spTgt spid="37"/>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nodeType="clickEffect">
                                  <p:stCondLst>
                                    <p:cond delay="0"/>
                                  </p:stCondLst>
                                  <p:childTnLst>
                                    <p:set>
                                      <p:cBhvr>
                                        <p:cTn id="82" dur="1" fill="hold">
                                          <p:stCondLst>
                                            <p:cond delay="0"/>
                                          </p:stCondLst>
                                        </p:cTn>
                                        <p:tgtEl>
                                          <p:spTgt spid="38"/>
                                        </p:tgtEl>
                                        <p:attrNameLst>
                                          <p:attrName>style.visibility</p:attrName>
                                        </p:attrNameLst>
                                      </p:cBhvr>
                                      <p:to>
                                        <p:strVal val="visible"/>
                                      </p:to>
                                    </p:set>
                                    <p:animEffect transition="in" filter="fade">
                                      <p:cBhvr>
                                        <p:cTn id="83" dur="500"/>
                                        <p:tgtEl>
                                          <p:spTgt spid="38"/>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nodeType="clickEffect">
                                  <p:stCondLst>
                                    <p:cond delay="0"/>
                                  </p:stCondLst>
                                  <p:childTnLst>
                                    <p:set>
                                      <p:cBhvr>
                                        <p:cTn id="87" dur="1" fill="hold">
                                          <p:stCondLst>
                                            <p:cond delay="0"/>
                                          </p:stCondLst>
                                        </p:cTn>
                                        <p:tgtEl>
                                          <p:spTgt spid="39"/>
                                        </p:tgtEl>
                                        <p:attrNameLst>
                                          <p:attrName>style.visibility</p:attrName>
                                        </p:attrNameLst>
                                      </p:cBhvr>
                                      <p:to>
                                        <p:strVal val="visible"/>
                                      </p:to>
                                    </p:set>
                                    <p:animEffect transition="in" filter="fade">
                                      <p:cBhvr>
                                        <p:cTn id="88" dur="500"/>
                                        <p:tgtEl>
                                          <p:spTgt spid="39"/>
                                        </p:tgtEl>
                                      </p:cBhvr>
                                    </p:animEffect>
                                  </p:childTnLst>
                                </p:cTn>
                              </p:par>
                            </p:childTnLst>
                          </p:cTn>
                        </p:par>
                      </p:childTnLst>
                    </p:cTn>
                  </p:par>
                  <p:par>
                    <p:cTn id="89" fill="hold">
                      <p:stCondLst>
                        <p:cond delay="indefinite"/>
                      </p:stCondLst>
                      <p:childTnLst>
                        <p:par>
                          <p:cTn id="90" fill="hold">
                            <p:stCondLst>
                              <p:cond delay="0"/>
                            </p:stCondLst>
                            <p:childTnLst>
                              <p:par>
                                <p:cTn id="91" presetID="10" presetClass="entr" presetSubtype="0" fill="hold" nodeType="clickEffect">
                                  <p:stCondLst>
                                    <p:cond delay="0"/>
                                  </p:stCondLst>
                                  <p:childTnLst>
                                    <p:set>
                                      <p:cBhvr>
                                        <p:cTn id="92" dur="1" fill="hold">
                                          <p:stCondLst>
                                            <p:cond delay="0"/>
                                          </p:stCondLst>
                                        </p:cTn>
                                        <p:tgtEl>
                                          <p:spTgt spid="40"/>
                                        </p:tgtEl>
                                        <p:attrNameLst>
                                          <p:attrName>style.visibility</p:attrName>
                                        </p:attrNameLst>
                                      </p:cBhvr>
                                      <p:to>
                                        <p:strVal val="visible"/>
                                      </p:to>
                                    </p:set>
                                    <p:animEffect transition="in" filter="fade">
                                      <p:cBhvr>
                                        <p:cTn id="93" dur="500"/>
                                        <p:tgtEl>
                                          <p:spTgt spid="40"/>
                                        </p:tgtEl>
                                      </p:cBhvr>
                                    </p:animEffect>
                                  </p:childTnLst>
                                </p:cTn>
                              </p:par>
                            </p:childTnLst>
                          </p:cTn>
                        </p:par>
                      </p:childTnLst>
                    </p:cTn>
                  </p:par>
                  <p:par>
                    <p:cTn id="94" fill="hold">
                      <p:stCondLst>
                        <p:cond delay="indefinite"/>
                      </p:stCondLst>
                      <p:childTnLst>
                        <p:par>
                          <p:cTn id="95" fill="hold">
                            <p:stCondLst>
                              <p:cond delay="0"/>
                            </p:stCondLst>
                            <p:childTnLst>
                              <p:par>
                                <p:cTn id="96" presetID="10" presetClass="entr" presetSubtype="0" fill="hold" nodeType="clickEffect">
                                  <p:stCondLst>
                                    <p:cond delay="0"/>
                                  </p:stCondLst>
                                  <p:childTnLst>
                                    <p:set>
                                      <p:cBhvr>
                                        <p:cTn id="97" dur="1" fill="hold">
                                          <p:stCondLst>
                                            <p:cond delay="0"/>
                                          </p:stCondLst>
                                        </p:cTn>
                                        <p:tgtEl>
                                          <p:spTgt spid="41"/>
                                        </p:tgtEl>
                                        <p:attrNameLst>
                                          <p:attrName>style.visibility</p:attrName>
                                        </p:attrNameLst>
                                      </p:cBhvr>
                                      <p:to>
                                        <p:strVal val="visible"/>
                                      </p:to>
                                    </p:set>
                                    <p:animEffect transition="in" filter="fade">
                                      <p:cBhvr>
                                        <p:cTn id="98" dur="500"/>
                                        <p:tgtEl>
                                          <p:spTgt spid="41"/>
                                        </p:tgtEl>
                                      </p:cBhvr>
                                    </p:animEffect>
                                  </p:childTnLst>
                                </p:cTn>
                              </p:par>
                            </p:childTnLst>
                          </p:cTn>
                        </p:par>
                      </p:childTnLst>
                    </p:cTn>
                  </p:par>
                  <p:par>
                    <p:cTn id="99" fill="hold">
                      <p:stCondLst>
                        <p:cond delay="indefinite"/>
                      </p:stCondLst>
                      <p:childTnLst>
                        <p:par>
                          <p:cTn id="100" fill="hold">
                            <p:stCondLst>
                              <p:cond delay="0"/>
                            </p:stCondLst>
                            <p:childTnLst>
                              <p:par>
                                <p:cTn id="101" presetID="10" presetClass="entr" presetSubtype="0" fill="hold" nodeType="clickEffect">
                                  <p:stCondLst>
                                    <p:cond delay="0"/>
                                  </p:stCondLst>
                                  <p:childTnLst>
                                    <p:set>
                                      <p:cBhvr>
                                        <p:cTn id="102" dur="1" fill="hold">
                                          <p:stCondLst>
                                            <p:cond delay="0"/>
                                          </p:stCondLst>
                                        </p:cTn>
                                        <p:tgtEl>
                                          <p:spTgt spid="42"/>
                                        </p:tgtEl>
                                        <p:attrNameLst>
                                          <p:attrName>style.visibility</p:attrName>
                                        </p:attrNameLst>
                                      </p:cBhvr>
                                      <p:to>
                                        <p:strVal val="visible"/>
                                      </p:to>
                                    </p:set>
                                    <p:animEffect transition="in" filter="fade">
                                      <p:cBhvr>
                                        <p:cTn id="103" dur="500"/>
                                        <p:tgtEl>
                                          <p:spTgt spid="42"/>
                                        </p:tgtEl>
                                      </p:cBhvr>
                                    </p:animEffect>
                                  </p:childTnLst>
                                </p:cTn>
                              </p:par>
                            </p:childTnLst>
                          </p:cTn>
                        </p:par>
                      </p:childTnLst>
                    </p:cTn>
                  </p:par>
                  <p:par>
                    <p:cTn id="104" fill="hold">
                      <p:stCondLst>
                        <p:cond delay="indefinite"/>
                      </p:stCondLst>
                      <p:childTnLst>
                        <p:par>
                          <p:cTn id="105" fill="hold">
                            <p:stCondLst>
                              <p:cond delay="0"/>
                            </p:stCondLst>
                            <p:childTnLst>
                              <p:par>
                                <p:cTn id="106" presetID="10" presetClass="entr" presetSubtype="0" fill="hold" nodeType="clickEffect">
                                  <p:stCondLst>
                                    <p:cond delay="0"/>
                                  </p:stCondLst>
                                  <p:childTnLst>
                                    <p:set>
                                      <p:cBhvr>
                                        <p:cTn id="107" dur="1" fill="hold">
                                          <p:stCondLst>
                                            <p:cond delay="0"/>
                                          </p:stCondLst>
                                        </p:cTn>
                                        <p:tgtEl>
                                          <p:spTgt spid="43"/>
                                        </p:tgtEl>
                                        <p:attrNameLst>
                                          <p:attrName>style.visibility</p:attrName>
                                        </p:attrNameLst>
                                      </p:cBhvr>
                                      <p:to>
                                        <p:strVal val="visible"/>
                                      </p:to>
                                    </p:set>
                                    <p:animEffect transition="in" filter="fade">
                                      <p:cBhvr>
                                        <p:cTn id="108" dur="500"/>
                                        <p:tgtEl>
                                          <p:spTgt spid="43"/>
                                        </p:tgtEl>
                                      </p:cBhvr>
                                    </p:animEffect>
                                  </p:childTnLst>
                                </p:cTn>
                              </p:par>
                            </p:childTnLst>
                          </p:cTn>
                        </p:par>
                      </p:childTnLst>
                    </p:cTn>
                  </p:par>
                  <p:par>
                    <p:cTn id="109" fill="hold">
                      <p:stCondLst>
                        <p:cond delay="indefinite"/>
                      </p:stCondLst>
                      <p:childTnLst>
                        <p:par>
                          <p:cTn id="110" fill="hold">
                            <p:stCondLst>
                              <p:cond delay="0"/>
                            </p:stCondLst>
                            <p:childTnLst>
                              <p:par>
                                <p:cTn id="111" presetID="14" presetClass="entr" presetSubtype="10" fill="hold" grpId="0" nodeType="clickEffect">
                                  <p:stCondLst>
                                    <p:cond delay="0"/>
                                  </p:stCondLst>
                                  <p:childTnLst>
                                    <p:set>
                                      <p:cBhvr>
                                        <p:cTn id="112" dur="1" fill="hold">
                                          <p:stCondLst>
                                            <p:cond delay="0"/>
                                          </p:stCondLst>
                                        </p:cTn>
                                        <p:tgtEl>
                                          <p:spTgt spid="3"/>
                                        </p:tgtEl>
                                        <p:attrNameLst>
                                          <p:attrName>style.visibility</p:attrName>
                                        </p:attrNameLst>
                                      </p:cBhvr>
                                      <p:to>
                                        <p:strVal val="visible"/>
                                      </p:to>
                                    </p:set>
                                    <p:animEffect transition="in" filter="randombar(horizontal)">
                                      <p:cBhvr>
                                        <p:cTn id="11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6" grpId="0" animBg="1"/>
      <p:bldP spid="12" grpId="0" animBg="1"/>
      <p:bldP spid="25"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IMING" val="|1.3|7.1|3.7|2.4|4.6|3.6|5.9|6.1|3.4|5.5"/>
</p:tagLst>
</file>

<file path=ppt/tags/tag10.xml><?xml version="1.0" encoding="utf-8"?>
<p:tagLst xmlns:a="http://schemas.openxmlformats.org/drawingml/2006/main" xmlns:r="http://schemas.openxmlformats.org/officeDocument/2006/relationships" xmlns:p="http://schemas.openxmlformats.org/presentationml/2006/main">
  <p:tag name="TIMING" val="|2.7|2|2.6|1.7|2.2|2.7|1.5|2.5|3|1.9|2.7|2.3|2.8|2.9|2.8|1.4|2.5|2.6"/>
</p:tagLst>
</file>

<file path=ppt/tags/tag11.xml><?xml version="1.0" encoding="utf-8"?>
<p:tagLst xmlns:a="http://schemas.openxmlformats.org/drawingml/2006/main" xmlns:r="http://schemas.openxmlformats.org/officeDocument/2006/relationships" xmlns:p="http://schemas.openxmlformats.org/presentationml/2006/main">
  <p:tag name="TIMING" val="|0.7|2.9|2.4|1.9|2.5|2.9|2.6"/>
</p:tagLst>
</file>

<file path=ppt/tags/tag12.xml><?xml version="1.0" encoding="utf-8"?>
<p:tagLst xmlns:a="http://schemas.openxmlformats.org/drawingml/2006/main" xmlns:r="http://schemas.openxmlformats.org/officeDocument/2006/relationships" xmlns:p="http://schemas.openxmlformats.org/presentationml/2006/main">
  <p:tag name="TIMING" val="|1|4.3|2.4|2.4|2.4|2.4|1.1|2.5|1.4|2.7|1.4|2.9|1.6|2.5|2.1|2.6|1.8|1.4|2.4|0.7|2.5|1.2"/>
</p:tagLst>
</file>

<file path=ppt/tags/tag2.xml><?xml version="1.0" encoding="utf-8"?>
<p:tagLst xmlns:a="http://schemas.openxmlformats.org/drawingml/2006/main" xmlns:r="http://schemas.openxmlformats.org/officeDocument/2006/relationships" xmlns:p="http://schemas.openxmlformats.org/presentationml/2006/main">
  <p:tag name="TIMING" val="|0.8|8.9|6.5|6.6"/>
</p:tagLst>
</file>

<file path=ppt/tags/tag3.xml><?xml version="1.0" encoding="utf-8"?>
<p:tagLst xmlns:a="http://schemas.openxmlformats.org/drawingml/2006/main" xmlns:r="http://schemas.openxmlformats.org/officeDocument/2006/relationships" xmlns:p="http://schemas.openxmlformats.org/presentationml/2006/main">
  <p:tag name="TIMING" val="|0.6|4.9|12.4|5.5|4.3|5|6.2"/>
</p:tagLst>
</file>

<file path=ppt/tags/tag4.xml><?xml version="1.0" encoding="utf-8"?>
<p:tagLst xmlns:a="http://schemas.openxmlformats.org/drawingml/2006/main" xmlns:r="http://schemas.openxmlformats.org/officeDocument/2006/relationships" xmlns:p="http://schemas.openxmlformats.org/presentationml/2006/main">
  <p:tag name="TIMING" val="|0.6|9.3|7.2"/>
</p:tagLst>
</file>

<file path=ppt/tags/tag5.xml><?xml version="1.0" encoding="utf-8"?>
<p:tagLst xmlns:a="http://schemas.openxmlformats.org/drawingml/2006/main" xmlns:r="http://schemas.openxmlformats.org/officeDocument/2006/relationships" xmlns:p="http://schemas.openxmlformats.org/presentationml/2006/main">
  <p:tag name="TIMING" val="|0.6|14.9|9.4"/>
</p:tagLst>
</file>

<file path=ppt/tags/tag6.xml><?xml version="1.0" encoding="utf-8"?>
<p:tagLst xmlns:a="http://schemas.openxmlformats.org/drawingml/2006/main" xmlns:r="http://schemas.openxmlformats.org/officeDocument/2006/relationships" xmlns:p="http://schemas.openxmlformats.org/presentationml/2006/main">
  <p:tag name="TIMING" val="|0.8|1.6|4.2|3.9|2.5|2.4|2.5|2.5|2.6|2.8|2.5"/>
</p:tagLst>
</file>

<file path=ppt/tags/tag7.xml><?xml version="1.0" encoding="utf-8"?>
<p:tagLst xmlns:a="http://schemas.openxmlformats.org/drawingml/2006/main" xmlns:r="http://schemas.openxmlformats.org/officeDocument/2006/relationships" xmlns:p="http://schemas.openxmlformats.org/presentationml/2006/main">
  <p:tag name="TIMING" val="|1.5|2.6|2.7|1.4|2.6|1|2.6|3|1.3|5.2|2.7|2.6|2.9"/>
</p:tagLst>
</file>

<file path=ppt/tags/tag8.xml><?xml version="1.0" encoding="utf-8"?>
<p:tagLst xmlns:a="http://schemas.openxmlformats.org/drawingml/2006/main" xmlns:r="http://schemas.openxmlformats.org/officeDocument/2006/relationships" xmlns:p="http://schemas.openxmlformats.org/presentationml/2006/main">
  <p:tag name="TIMING" val="|1.5|0.1|3.3|2.9|2.3|2.6|1.5|1.3|2.4|2.4|1.7|1.7|1.7|1.6|1.9|2|2.2|3.3|2.2|2|2"/>
</p:tagLst>
</file>

<file path=ppt/tags/tag9.xml><?xml version="1.0" encoding="utf-8"?>
<p:tagLst xmlns:a="http://schemas.openxmlformats.org/drawingml/2006/main" xmlns:r="http://schemas.openxmlformats.org/officeDocument/2006/relationships" xmlns:p="http://schemas.openxmlformats.org/presentationml/2006/main">
  <p:tag name="TIMING" val="|4.3|2.6|2.1|2.9|2.4|2.8|1.6|2.2"/>
</p:tagLst>
</file>

<file path=ppt/theme/theme1.xml><?xml version="1.0" encoding="utf-8"?>
<a:theme xmlns:a="http://schemas.openxmlformats.org/drawingml/2006/main" name="Droplet">
  <a:themeElements>
    <a:clrScheme name="Droplet">
      <a:dk1>
        <a:sysClr val="windowText" lastClr="000000"/>
      </a:dk1>
      <a:lt1>
        <a:sysClr val="window" lastClr="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130000"/>
                <a:satMod val="150000"/>
                <a:lumMod val="112000"/>
              </a:schemeClr>
            </a:gs>
            <a:gs pos="100000">
              <a:schemeClr val="phClr">
                <a:shade val="92000"/>
                <a:satMod val="140000"/>
                <a:lumMod val="110000"/>
              </a:schemeClr>
            </a:gs>
          </a:gsLst>
          <a:lin ang="5400000" scaled="0"/>
        </a:gradFill>
      </a:bgFillStyleLst>
    </a:fmtScheme>
  </a:themeElements>
  <a:objectDefaults>
    <a:txDef>
      <a:spPr>
        <a:noFill/>
        <a:ln w="3175">
          <a:solidFill>
            <a:schemeClr val="tx1"/>
          </a:solidFill>
        </a:ln>
      </a:spPr>
      <a:bodyPr wrap="square" rtlCol="0">
        <a:spAutoFit/>
      </a:bodyPr>
      <a:lstStyle>
        <a:defPPr algn="just">
          <a:defRPr sz="1100">
            <a:latin typeface="Calibri" panose="020F0502020204030204" pitchFamily="34" charset="0"/>
            <a:cs typeface="Calibri" panose="020F0502020204030204" pitchFamily="34" charset="0"/>
          </a:defRPr>
        </a:defPPr>
      </a:lstStyle>
    </a:txDef>
  </a:objectDefaults>
  <a:extraClrSchemeLst/>
  <a:extLst>
    <a:ext uri="{05A4C25C-085E-4340-85A3-A5531E510DB2}">
      <thm15:themeFamily xmlns:thm15="http://schemas.microsoft.com/office/thememl/2012/main" name="Presentation3" id="{3AF4D9E3-E1C9-40B3-8E0C-096B21B3D0C0}" vid="{48EA457E-F5DB-4C1D-B085-B6F3525955CD}"/>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3" id="{3AF4D9E3-E1C9-40B3-8E0C-096B21B3D0C0}" vid="{5EB82708-1EBF-40DE-9190-11AC785AE6DE}"/>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NCI_Template</Template>
  <TotalTime>11871</TotalTime>
  <Words>2076</Words>
  <Application>Microsoft Office PowerPoint</Application>
  <PresentationFormat>Widescreen</PresentationFormat>
  <Paragraphs>183</Paragraphs>
  <Slides>14</Slides>
  <Notes>0</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14</vt:i4>
      </vt:variant>
    </vt:vector>
  </HeadingPairs>
  <TitlesOfParts>
    <vt:vector size="20" baseType="lpstr">
      <vt:lpstr>Arial</vt:lpstr>
      <vt:lpstr>Calibri</vt:lpstr>
      <vt:lpstr>Calibri Light</vt:lpstr>
      <vt:lpstr>Tw Cen MT</vt:lpstr>
      <vt:lpstr>Droplet</vt:lpstr>
      <vt:lpstr>Custom Design</vt:lpstr>
      <vt:lpstr>Google Earth Web</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Acknowledgements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Arapaut Sivaprasad</dc:creator>
  <cp:lastModifiedBy>Arapaut Sivaprasad</cp:lastModifiedBy>
  <cp:revision>178</cp:revision>
  <dcterms:created xsi:type="dcterms:W3CDTF">2019-03-19T03:20:10Z</dcterms:created>
  <dcterms:modified xsi:type="dcterms:W3CDTF">2020-03-17T04:15:30Z</dcterms:modified>
</cp:coreProperties>
</file>